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9" r:id="rId2"/>
    <p:sldId id="318" r:id="rId3"/>
    <p:sldId id="489" r:id="rId4"/>
    <p:sldId id="427" r:id="rId5"/>
    <p:sldId id="428" r:id="rId6"/>
    <p:sldId id="429" r:id="rId7"/>
    <p:sldId id="454" r:id="rId8"/>
    <p:sldId id="455" r:id="rId9"/>
    <p:sldId id="456" r:id="rId10"/>
    <p:sldId id="459" r:id="rId11"/>
    <p:sldId id="460" r:id="rId12"/>
    <p:sldId id="457" r:id="rId13"/>
    <p:sldId id="458" r:id="rId14"/>
    <p:sldId id="277" r:id="rId15"/>
  </p:sldIdLst>
  <p:sldSz cx="12192000" cy="6858000"/>
  <p:notesSz cx="6858000" cy="9144000"/>
  <p:custDataLst>
    <p:tags r:id="rId17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99"/>
    <a:srgbClr val="CCFFFF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1736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68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848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0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005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243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访问当图网  </a:t>
            </a:r>
            <a:r>
              <a:rPr lang="en-US" altLang="zh-CN" dirty="0" smtClean="0"/>
              <a:t>www.99ppt.com </a:t>
            </a:r>
            <a:r>
              <a:rPr lang="zh-CN" altLang="en-US" dirty="0" smtClean="0"/>
              <a:t>专业的模板网站 为您提供更多优质模板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38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12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5606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754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079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79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223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257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198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27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39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86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2" r:id="rId8"/>
    <p:sldLayoutId id="2147483655" r:id="rId9"/>
    <p:sldLayoutId id="2147483663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585340" y="121211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 bwMode="auto">
          <a:xfrm>
            <a:off x="2310063" y="3725208"/>
            <a:ext cx="7926089" cy="782926"/>
          </a:xfrm>
          <a:prstGeom prst="rect">
            <a:avLst/>
          </a:prstGeom>
          <a:ln w="38100" cap="flat" cmpd="sng" algn="ctr">
            <a:noFill/>
            <a:prstDash val="solid"/>
            <a:miter lim="800000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>
            <a:lvl1pPr marL="0" indent="0" algn="ctr" rtl="0" eaLnBrk="1" fontAlgn="base" hangingPunct="1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00000"/>
              </a:lnSpc>
            </a:pP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猪的品种识别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1237211" y="556512"/>
            <a:ext cx="3528753" cy="54775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（四）皮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特兰猪</a:t>
            </a:r>
          </a:p>
        </p:txBody>
      </p:sp>
      <p:sp>
        <p:nvSpPr>
          <p:cNvPr id="21" name="矩形 20"/>
          <p:cNvSpPr/>
          <p:nvPr/>
        </p:nvSpPr>
        <p:spPr>
          <a:xfrm>
            <a:off x="385850" y="1780068"/>
            <a:ext cx="6783705" cy="364309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原产比利时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皮特兰猪以其非常突出的高瘦肉率闻名于世。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体型外貌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毛色灰白，并夹有黑色斑块，头部清秀，颜面平直，耳中等大小略向前倾，体躯宽而短，腹部平行于背部，肩部和臀部肌肉特别发达。有效乳头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对，排列整齐。</a:t>
            </a:r>
          </a:p>
        </p:txBody>
      </p:sp>
      <p:pic>
        <p:nvPicPr>
          <p:cNvPr id="6146" name="Picture 2" descr="https://timgsa.baidu.com/timg?image&amp;quality=80&amp;size=b9999_10000&amp;sec=1607109683416&amp;di=d24f150d0d3436a558fce84e8836548b&amp;imgtype=0&amp;src=http%3A%2F%2Fp0.ifengimg.com%2Fpmop%2F2017%2F0910%2F649D2478574B97E1CB1041F1AECDE9462187E38B_size50_w896_h52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903" y="3773921"/>
            <a:ext cx="3481243" cy="20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imgsa.baidu.com/timg?image&amp;quality=80&amp;size=b9999_10000&amp;sec=1607109677486&amp;di=27566cd658c4375631ba254b72293246&amp;imgtype=0&amp;src=http%3A%2F%2Fwwww.yimu100.com%2Fimages%2F201603%2Fgoods_img%2F3219_P_14578958594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068" y="1104265"/>
            <a:ext cx="4243241" cy="249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58140" y="1582248"/>
            <a:ext cx="11502390" cy="244942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2.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特点：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背膘薄，胴体瘦肉率高，杂交显著提高后代的胴体瘦肉率。但生长较慢，应激反应敏感，肉质不佳，肉色较浅，肌纤维较粗。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杂交利用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作终端父本与许多培育品种和地方品种的二元或三元杂交，显著提高后代的腿臀围和胴体瘦肉率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标题 3"/>
          <p:cNvSpPr txBox="1">
            <a:spLocks/>
          </p:cNvSpPr>
          <p:nvPr/>
        </p:nvSpPr>
        <p:spPr bwMode="auto">
          <a:xfrm>
            <a:off x="1237211" y="556512"/>
            <a:ext cx="3528753" cy="54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zh-CN" altLang="en-US" sz="2800" b="1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（四）皮特兰猪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1148147" y="561109"/>
            <a:ext cx="3405447" cy="6055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（五）汉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普夏猪</a:t>
            </a:r>
          </a:p>
        </p:txBody>
      </p:sp>
      <p:sp>
        <p:nvSpPr>
          <p:cNvPr id="21" name="矩形 20"/>
          <p:cNvSpPr/>
          <p:nvPr/>
        </p:nvSpPr>
        <p:spPr>
          <a:xfrm>
            <a:off x="477808" y="1547385"/>
            <a:ext cx="7315374" cy="397694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产美国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肯塔基州，是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美国分布最广的猪种之一，为世界著名的瘦肉型品种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体型外貌：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汉普夏猪被毛黑色，在肩部和颈部结合处有一条白带围绕，故有“银带猪”之称。头中等大小，嘴直长，耳中等大而直立，体躯较长，背腰呈弓形，臀肌发达。有效乳头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对以上。</a:t>
            </a:r>
          </a:p>
        </p:txBody>
      </p:sp>
      <p:pic>
        <p:nvPicPr>
          <p:cNvPr id="8194" name="Picture 2" descr="https://timgsa.baidu.com/timg?image&amp;quality=80&amp;size=b9999_10000&amp;sec=1607110369342&amp;di=4a918579b89df0e5d490a45e7ad01f68&amp;imgtype=0&amp;src=http%3A%2F%2F5b0988e595225.cdn.sohucs.com%2Fimages%2F20180201%2F8f16755e1b3e4560bc192d2e5746f21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14" y="789276"/>
            <a:ext cx="3673150" cy="244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imgsa.baidu.com/timg?image&amp;quality=80&amp;size=b9999_10000&amp;sec=1607110528830&amp;di=4c9164d51f9bc7496e0125428e1ece1a&amp;imgtype=0&amp;src=http%3A%2F%2Fwww.5ajob.com%2Findustry%2FUploadFiles_9272%2F201610%2F201610251010548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14" y="3673017"/>
            <a:ext cx="3724729" cy="207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519546" y="1614054"/>
            <a:ext cx="11097491" cy="19781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特点：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胴体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背膘薄，眼肌面积大，瘦肉率高，母性好，体质强健等优点，但繁殖力不高，生长肥育性能一般，肉质欠佳。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杂交利用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作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父本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与许多培育品种和地方良种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杂交。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标题 3"/>
          <p:cNvSpPr txBox="1">
            <a:spLocks/>
          </p:cNvSpPr>
          <p:nvPr/>
        </p:nvSpPr>
        <p:spPr bwMode="auto">
          <a:xfrm>
            <a:off x="1148147" y="561109"/>
            <a:ext cx="3405447" cy="60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zh-CN" altLang="en-US" sz="2800" b="1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（五）汉普夏猪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4567614" y="727403"/>
            <a:ext cx="2765366" cy="84845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+mj-ea"/>
              </a:rPr>
              <a:t>目的要求</a:t>
            </a:r>
            <a:r>
              <a:rPr lang="en-US" altLang="zh-CN" sz="3200" b="1" dirty="0">
                <a:solidFill>
                  <a:srgbClr val="0000FF"/>
                </a:solidFill>
                <a:latin typeface="+mj-ea"/>
              </a:rPr>
              <a:t>:</a:t>
            </a:r>
            <a:endParaRPr lang="zh-CN" altLang="en-US" sz="32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11852" y="1683520"/>
            <a:ext cx="10917964" cy="2886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了解猪的品种及其生产性能。</a:t>
            </a:r>
          </a:p>
          <a:p>
            <a:pPr indent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800" b="1" dirty="0" smtClean="0">
                <a:solidFill>
                  <a:srgbClr val="FF0000"/>
                </a:solidFill>
              </a:rPr>
              <a:t>能力</a:t>
            </a:r>
            <a:r>
              <a:rPr lang="zh-CN" altLang="en-US" sz="2800" b="1" dirty="0">
                <a:solidFill>
                  <a:srgbClr val="FF0000"/>
                </a:solidFill>
              </a:rPr>
              <a:t>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能根据实体或图片认识猪的品种，简单说出其优缺点。</a:t>
            </a:r>
            <a:endParaRPr lang="en-US" altLang="zh-CN" sz="2800" b="1" dirty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善于观察和分析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3"/>
          <p:cNvSpPr txBox="1">
            <a:spLocks/>
          </p:cNvSpPr>
          <p:nvPr/>
        </p:nvSpPr>
        <p:spPr bwMode="auto">
          <a:xfrm>
            <a:off x="2930239" y="1939139"/>
            <a:ext cx="5223162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lnSpc>
                <a:spcPct val="150000"/>
              </a:lnSpc>
              <a:defRPr sz="2800" b="1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defRPr>
            </a:lvl1pPr>
            <a:lvl2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9pPr>
          </a:lstStyle>
          <a:p>
            <a:r>
              <a:rPr lang="zh-CN" altLang="en-US" sz="4000" dirty="0" smtClean="0"/>
              <a:t>四、我国</a:t>
            </a:r>
            <a:r>
              <a:rPr lang="zh-CN" altLang="en-US" sz="4000" dirty="0"/>
              <a:t>引入的猪种</a:t>
            </a:r>
          </a:p>
        </p:txBody>
      </p:sp>
    </p:spTree>
    <p:extLst>
      <p:ext uri="{BB962C8B-B14F-4D97-AF65-F5344CB8AC3E}">
        <p14:creationId xmlns:p14="http://schemas.microsoft.com/office/powerpoint/2010/main" val="277536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531323" y="1884218"/>
            <a:ext cx="6943204" cy="303414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产于英国北部的约克郡及附近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地区，是世界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上分布最广品种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之一。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有大（瘦肉型）、中（兼用型）、小（脂肪型）三种</a:t>
            </a:r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类型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目前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最为普遍的是大约克夏猪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。大约克夏猪又称大白猪，是瘦肉型猪的代表品种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93540" y="513773"/>
            <a:ext cx="4852610" cy="660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（一）大约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克夏猪（大白猪）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68" y="726090"/>
            <a:ext cx="3602260" cy="2496399"/>
          </a:xfrm>
          <a:prstGeom prst="rect">
            <a:avLst/>
          </a:prstGeom>
        </p:spPr>
      </p:pic>
      <p:pic>
        <p:nvPicPr>
          <p:cNvPr id="4098" name="Picture 2" descr="https://timgsa.baidu.com/timg?image&amp;quality=80&amp;size=b9999_10000&amp;sec=1607108137943&amp;di=201cfc60788e0ed3dff280f4f195fbd6&amp;imgtype=0&amp;src=http%3A%2F%2Fwww.cnbreed.com%2Fuploads%2Fallimg%2F190710%2F2151203S3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868" y="3699164"/>
            <a:ext cx="3565552" cy="230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46067" y="1544781"/>
            <a:ext cx="10340340" cy="381692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368675" algn="l"/>
              </a:tabLst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体型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外貌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大白猪体型较大，全身被毛白色，头颈较长，颜面宽而微凹，耳大直立；体躯长，背腰平直或微弓，后躯宽长，四肢较高，肌肉丰满，乳头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对以上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2800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368675" algn="l"/>
              </a:tabLst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2.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主要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生产性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能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大约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克夏猪增重快，饲料转化率高，胴体瘦肉率高，适应性强。产仔数相对较多，母猪泌乳性能良好等优点。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368675" algn="l"/>
              </a:tabLst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杂交利用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用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大约克夏猪作父本与许多培育品种和地方良种杂交，效果明显。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62797" y="388496"/>
            <a:ext cx="4852610" cy="660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（一）大约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克夏猪（大白猪）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700117" y="651163"/>
            <a:ext cx="5296823" cy="6055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（二）长白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猪（兰德瑞斯猪）</a:t>
            </a:r>
          </a:p>
        </p:txBody>
      </p:sp>
      <p:sp>
        <p:nvSpPr>
          <p:cNvPr id="21" name="矩形 20"/>
          <p:cNvSpPr/>
          <p:nvPr/>
        </p:nvSpPr>
        <p:spPr>
          <a:xfrm>
            <a:off x="843050" y="2092748"/>
            <a:ext cx="5298440" cy="22652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产丹麦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是世界上分布最广的品种之一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因全身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被毛白色，体躯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长，故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称之为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长白猪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122" name="Picture 2" descr="https://timgsa.baidu.com/timg?image&amp;quality=80&amp;size=b9999_10000&amp;sec=1607108315871&amp;di=581225700c914b5d741f3e4bcce04fa8&amp;imgtype=0&amp;src=http%3A%2F%2F5b0988e595225.cdn.sohucs.com%2Fimages%2F20171211%2F8e70ded8aa6e48e49c8e57c26f2fbf2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4"/>
          <a:stretch/>
        </p:blipFill>
        <p:spPr bwMode="auto">
          <a:xfrm>
            <a:off x="7325302" y="983673"/>
            <a:ext cx="3765261" cy="221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0" b="3758"/>
          <a:stretch/>
        </p:blipFill>
        <p:spPr>
          <a:xfrm>
            <a:off x="7325302" y="4114800"/>
            <a:ext cx="3765261" cy="18149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54231" y="1415991"/>
            <a:ext cx="11502390" cy="38279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3369310" algn="l"/>
              </a:tabLst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体形外貌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全身被毛白色，头小肩轻，鼻嘴狭长，耳大前倾或下垂，体躯长，背腰平直或稍呈弓形，腹线平直，后腿肌肉发达，皮薄，骨细结实，整个体躯呈楔形。乳头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对。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3369310" algn="l"/>
              </a:tabLst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2.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特点：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长白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猪生长快，饲料转化率和胴体瘦肉率高，母猪产仔数多，泌乳性能好。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但长白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猪存在对饲料条件要求较高，适应性尤其是抗寒能力较差，皮肤病较多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3369310" algn="l"/>
              </a:tabLst>
              <a:defRPr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杂交利用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长白猪与我国大多数培育品种和地方良种均有较好的配合力。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708603" y="498763"/>
            <a:ext cx="5296823" cy="60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zh-CN" altLang="en-US" sz="2800" b="1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（二）长白猪（兰德瑞斯猪）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511037" y="540326"/>
            <a:ext cx="3732018" cy="65564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（三）杜洛克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猪</a:t>
            </a:r>
          </a:p>
        </p:txBody>
      </p:sp>
      <p:sp>
        <p:nvSpPr>
          <p:cNvPr id="21" name="矩形 20"/>
          <p:cNvSpPr/>
          <p:nvPr/>
        </p:nvSpPr>
        <p:spPr>
          <a:xfrm>
            <a:off x="427413" y="2283490"/>
            <a:ext cx="5377180" cy="208903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原产于美国东北部的新泽西州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目前世界上生长速度快、饲料利用率高的优秀品种之一。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40" y="1249738"/>
            <a:ext cx="3833533" cy="21723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726" y="3560040"/>
            <a:ext cx="3830747" cy="24486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71995" y="1395211"/>
            <a:ext cx="11502390" cy="357164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 latinLnBrk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1.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体型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外貌 ：</a:t>
            </a: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全身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被毛红棕色，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也有少数棕黄或浅棕色。头较小而清秀，嘴短，颜面微凹，耳中等大小，略向前倾，耳根较硬，耳尖微下垂。体躯长，背腰呈弓形，胸宽而深，腹浅平直，后躯发达，肌肉丰满，四肢结实粗壮，蹄呈黑色。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2.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特点：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性情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温顺、生长快、瘦肉多、肉质好、耗料少、抗逆性强、杂交效果好等优点。但产仔较少、泌乳力低。</a:t>
            </a:r>
          </a:p>
          <a:p>
            <a:pPr marL="285750" indent="-285750" latinLnBrk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3.</a:t>
            </a:r>
            <a:r>
              <a:rPr lang="zh-CN" altLang="en-US" b="1" kern="100" dirty="0" smtClean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杂交利用</a:t>
            </a:r>
            <a:r>
              <a:rPr lang="zh-CN" altLang="en-US" b="1" kern="100" dirty="0">
                <a:solidFill>
                  <a:srgbClr val="FF0000"/>
                </a:solidFill>
                <a:latin typeface="+mj-ea"/>
                <a:ea typeface="+mj-ea"/>
                <a:cs typeface="Times New Roman"/>
              </a:rPr>
              <a:t>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作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终端父本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与许多培育品种和地方品种的二元或三元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杂交。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标题 3"/>
          <p:cNvSpPr txBox="1">
            <a:spLocks/>
          </p:cNvSpPr>
          <p:nvPr/>
        </p:nvSpPr>
        <p:spPr bwMode="auto">
          <a:xfrm>
            <a:off x="642655" y="443344"/>
            <a:ext cx="3732018" cy="65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zh-CN" altLang="en-US" sz="2800" b="1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（三）杜洛克猪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3138</TotalTime>
  <Words>1010</Words>
  <Application>Microsoft Office PowerPoint</Application>
  <PresentationFormat>宽屏</PresentationFormat>
  <Paragraphs>70</Paragraphs>
  <Slides>14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Monotype Sorts</vt:lpstr>
      <vt:lpstr>等线</vt:lpstr>
      <vt:lpstr>等线 Light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Calibri</vt:lpstr>
      <vt:lpstr>Tempus Sans ITC</vt:lpstr>
      <vt:lpstr>Times New Roman</vt:lpstr>
      <vt:lpstr>Wingdings</vt:lpstr>
      <vt:lpstr>Wingdings 2</vt:lpstr>
      <vt:lpstr>当图网 www.99ppt.com </vt:lpstr>
      <vt:lpstr>PowerPoint 演示文稿</vt:lpstr>
      <vt:lpstr>目的要求:</vt:lpstr>
      <vt:lpstr>PowerPoint 演示文稿</vt:lpstr>
      <vt:lpstr>PowerPoint 演示文稿</vt:lpstr>
      <vt:lpstr>PowerPoint 演示文稿</vt:lpstr>
      <vt:lpstr>（二）长白猪（兰德瑞斯猪）</vt:lpstr>
      <vt:lpstr>PowerPoint 演示文稿</vt:lpstr>
      <vt:lpstr>（三）杜洛克猪</vt:lpstr>
      <vt:lpstr>PowerPoint 演示文稿</vt:lpstr>
      <vt:lpstr>（四）皮特兰猪</vt:lpstr>
      <vt:lpstr>PowerPoint 演示文稿</vt:lpstr>
      <vt:lpstr>（五）汉普夏猪</vt:lpstr>
      <vt:lpstr>PowerPoint 演示文稿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284</cp:revision>
  <dcterms:created xsi:type="dcterms:W3CDTF">2016-05-11T13:49:00Z</dcterms:created>
  <dcterms:modified xsi:type="dcterms:W3CDTF">2021-01-25T06:39:54Z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