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9" r:id="rId2"/>
    <p:sldId id="258" r:id="rId3"/>
    <p:sldId id="330" r:id="rId4"/>
    <p:sldId id="332" r:id="rId5"/>
    <p:sldId id="306" r:id="rId6"/>
    <p:sldId id="265" r:id="rId7"/>
    <p:sldId id="312" r:id="rId8"/>
    <p:sldId id="329" r:id="rId9"/>
    <p:sldId id="313" r:id="rId10"/>
    <p:sldId id="314" r:id="rId11"/>
    <p:sldId id="315" r:id="rId12"/>
    <p:sldId id="316" r:id="rId13"/>
    <p:sldId id="317" r:id="rId14"/>
    <p:sldId id="318" r:id="rId15"/>
    <p:sldId id="319" r:id="rId16"/>
    <p:sldId id="320" r:id="rId17"/>
    <p:sldId id="302" r:id="rId18"/>
    <p:sldId id="331" r:id="rId19"/>
    <p:sldId id="260" r:id="rId20"/>
  </p:sldIdLst>
  <p:sldSz cx="12192000" cy="6858000"/>
  <p:notesSz cx="6858000" cy="9144000"/>
  <p:custDataLst>
    <p:tags r:id="rId2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3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F4EA"/>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78" d="100"/>
          <a:sy n="78" d="100"/>
        </p:scale>
        <p:origin x="96" y="1554"/>
      </p:cViewPr>
      <p:guideLst>
        <p:guide orient="horz" pos="2160"/>
        <p:guide pos="3833"/>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Master" Target="../slideMasters/slideMaster1.xml"/><Relationship Id="rId4" Type="http://schemas.openxmlformats.org/officeDocument/2006/relationships/tags" Target="../tags/tag58.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1.xml"/><Relationship Id="rId5" Type="http://schemas.openxmlformats.org/officeDocument/2006/relationships/tags" Target="../tags/tag63.xml"/><Relationship Id="rId4" Type="http://schemas.openxmlformats.org/officeDocument/2006/relationships/tags" Target="../tags/tag6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1.xml"/><Relationship Id="rId5" Type="http://schemas.openxmlformats.org/officeDocument/2006/relationships/tags" Target="../tags/tag22.xml"/><Relationship Id="rId4" Type="http://schemas.openxmlformats.org/officeDocument/2006/relationships/tags" Target="../tags/tag2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1.xml"/><Relationship Id="rId4" Type="http://schemas.openxmlformats.org/officeDocument/2006/relationships/tags" Target="../tags/tag4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2025/4/11</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2025/4/11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2025/4/11</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2025/4/11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2025/4/11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2025/4/11</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2025/4/11</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2025/4/11</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2025/4/11</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2025/4/11</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2025/4/11</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DF4EA"/>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2025/4/11</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dirty="0"/>
          </a:p>
        </p:txBody>
      </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64.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7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7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7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75.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76.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7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78.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79.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80.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8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6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6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67.xml"/></Relationships>
</file>

<file path=ppt/slides/_rels/slide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slideLayout" Target="../slideLayouts/slideLayout1.xml"/><Relationship Id="rId1" Type="http://schemas.openxmlformats.org/officeDocument/2006/relationships/tags" Target="../tags/tag68.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69.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7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7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rotWithShape="1">
          <a:blip r:embed="rId3">
            <a:extLst>
              <a:ext uri="{28A0092B-C50C-407E-A947-70E740481C1C}">
                <a14:useLocalDpi xmlns:a14="http://schemas.microsoft.com/office/drawing/2010/main" val="0"/>
              </a:ext>
            </a:extLst>
          </a:blip>
          <a:srcRect t="8902" r="29023" b="27892"/>
          <a:stretch>
            <a:fillRect/>
          </a:stretch>
        </p:blipFill>
        <p:spPr>
          <a:xfrm>
            <a:off x="0" y="-1"/>
            <a:ext cx="12192000" cy="6858001"/>
          </a:xfrm>
          <a:prstGeom prst="rect">
            <a:avLst/>
          </a:prstGeom>
        </p:spPr>
      </p:pic>
      <p:sp>
        <p:nvSpPr>
          <p:cNvPr id="6" name="矩形 5"/>
          <p:cNvSpPr/>
          <p:nvPr/>
        </p:nvSpPr>
        <p:spPr>
          <a:xfrm>
            <a:off x="-1" y="-1"/>
            <a:ext cx="6567383" cy="6858001"/>
          </a:xfrm>
          <a:prstGeom prst="rect">
            <a:avLst/>
          </a:prstGeom>
          <a:gradFill flip="none" rotWithShape="1">
            <a:gsLst>
              <a:gs pos="0">
                <a:srgbClr val="B8E5CD">
                  <a:alpha val="0"/>
                </a:srgbClr>
              </a:gs>
              <a:gs pos="89000">
                <a:srgbClr val="77CDA3">
                  <a:lumMod val="7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rotWithShape="1">
          <a:blip r:embed="rId4">
            <a:alphaModFix amt="39000"/>
            <a:extLst>
              <a:ext uri="{28A0092B-C50C-407E-A947-70E740481C1C}">
                <a14:useLocalDpi xmlns:a14="http://schemas.microsoft.com/office/drawing/2010/main" val="0"/>
              </a:ext>
            </a:extLst>
          </a:blip>
          <a:srcRect l="32275" t="2818" b="16159"/>
          <a:stretch>
            <a:fillRect/>
          </a:stretch>
        </p:blipFill>
        <p:spPr>
          <a:xfrm>
            <a:off x="-522849" y="-1044631"/>
            <a:ext cx="7344229" cy="7068058"/>
          </a:xfrm>
          <a:prstGeom prst="rect">
            <a:avLst/>
          </a:prstGeom>
          <a:effectLst>
            <a:softEdge rad="406400"/>
          </a:effectLst>
        </p:spPr>
      </p:pic>
      <p:sp>
        <p:nvSpPr>
          <p:cNvPr id="35" name="矩形 34"/>
          <p:cNvSpPr/>
          <p:nvPr/>
        </p:nvSpPr>
        <p:spPr>
          <a:xfrm>
            <a:off x="6362617" y="6496557"/>
            <a:ext cx="6567383" cy="361443"/>
          </a:xfrm>
          <a:prstGeom prst="rect">
            <a:avLst/>
          </a:prstGeom>
          <a:gradFill flip="none" rotWithShape="1">
            <a:gsLst>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415223" y="2110318"/>
            <a:ext cx="7269762" cy="1323439"/>
          </a:xfrm>
          <a:prstGeom prst="rect">
            <a:avLst/>
          </a:prstGeom>
          <a:noFill/>
        </p:spPr>
        <p:txBody>
          <a:bodyPr wrap="square" rtlCol="0">
            <a:spAutoFit/>
          </a:bodyPr>
          <a:lstStyle/>
          <a:p>
            <a:r>
              <a:rPr lang="zh-CN" altLang="en-US" sz="8000" b="1" dirty="0">
                <a:solidFill>
                  <a:schemeClr val="bg1"/>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rPr>
              <a:t>动物解剖生理</a:t>
            </a:r>
          </a:p>
        </p:txBody>
      </p:sp>
      <p:grpSp>
        <p:nvGrpSpPr>
          <p:cNvPr id="40" name="组合 39"/>
          <p:cNvGrpSpPr/>
          <p:nvPr/>
        </p:nvGrpSpPr>
        <p:grpSpPr>
          <a:xfrm>
            <a:off x="911225" y="3522241"/>
            <a:ext cx="6706628" cy="214312"/>
            <a:chOff x="1044562" y="3522241"/>
            <a:chExt cx="5430479" cy="214312"/>
          </a:xfrm>
        </p:grpSpPr>
        <p:sp>
          <p:nvSpPr>
            <p:cNvPr id="16" name="矩形 15"/>
            <p:cNvSpPr/>
            <p:nvPr/>
          </p:nvSpPr>
          <p:spPr>
            <a:xfrm>
              <a:off x="1044562" y="3522241"/>
              <a:ext cx="5430479" cy="123099"/>
            </a:xfrm>
            <a:prstGeom prst="rect">
              <a:avLst/>
            </a:prstGeom>
            <a:solidFill>
              <a:srgbClr val="E3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7" name="矩形 16"/>
            <p:cNvSpPr/>
            <p:nvPr/>
          </p:nvSpPr>
          <p:spPr>
            <a:xfrm>
              <a:off x="1044562" y="3690834"/>
              <a:ext cx="5430479" cy="45719"/>
            </a:xfrm>
            <a:prstGeom prst="rect">
              <a:avLst/>
            </a:prstGeom>
            <a:solidFill>
              <a:srgbClr val="E3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36" name="组合 35"/>
          <p:cNvGrpSpPr/>
          <p:nvPr/>
        </p:nvGrpSpPr>
        <p:grpSpPr>
          <a:xfrm flipH="1">
            <a:off x="478319" y="5258359"/>
            <a:ext cx="1208967" cy="770896"/>
            <a:chOff x="191256" y="5939151"/>
            <a:chExt cx="1208967" cy="770896"/>
          </a:xfrm>
        </p:grpSpPr>
        <p:sp>
          <p:nvSpPr>
            <p:cNvPr id="24" name="任意多边形: 形状 23"/>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chemeClr val="bg1">
                <a:alpha val="50000"/>
              </a:schemeClr>
            </a:solidFill>
            <a:ln w="8808" cap="flat">
              <a:noFill/>
              <a:prstDash val="solid"/>
              <a:miter/>
            </a:ln>
            <a:effectLst>
              <a:outerShdw blurRad="50800" dist="50800" dir="5400000" algn="ctr" rotWithShape="0">
                <a:srgbClr val="15532B">
                  <a:alpha val="22000"/>
                </a:srgbClr>
              </a:outerShdw>
            </a:effectLst>
          </p:spPr>
          <p:txBody>
            <a:bodyPr rtlCol="0" anchor="ctr"/>
            <a:lstStyle/>
            <a:p>
              <a:endParaRPr lang="zh-CN" altLang="en-US"/>
            </a:p>
          </p:txBody>
        </p:sp>
        <p:sp>
          <p:nvSpPr>
            <p:cNvPr id="25" name="任意多边形: 形状 24"/>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p>
              <a:endParaRPr lang="zh-CN" altLang="en-US"/>
            </a:p>
          </p:txBody>
        </p:sp>
        <p:sp>
          <p:nvSpPr>
            <p:cNvPr id="26" name="任意多边形: 形状 25"/>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p>
              <a:endParaRPr lang="zh-CN" altLang="en-US"/>
            </a:p>
          </p:txBody>
        </p:sp>
        <p:sp>
          <p:nvSpPr>
            <p:cNvPr id="27" name="任意多边形: 形状 26"/>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p>
              <a:endParaRPr lang="zh-CN" altLang="en-US"/>
            </a:p>
          </p:txBody>
        </p:sp>
        <p:sp>
          <p:nvSpPr>
            <p:cNvPr id="28" name="任意多边形: 形状 27"/>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p>
              <a:endParaRPr lang="zh-CN" altLang="en-US"/>
            </a:p>
          </p:txBody>
        </p:sp>
        <p:sp>
          <p:nvSpPr>
            <p:cNvPr id="29" name="任意多边形: 形状 28"/>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p>
              <a:endParaRPr lang="zh-CN" altLang="en-US"/>
            </a:p>
          </p:txBody>
        </p:sp>
        <p:sp>
          <p:nvSpPr>
            <p:cNvPr id="30" name="任意多边形: 形状 29"/>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p>
              <a:endParaRPr lang="zh-CN" altLang="en-US"/>
            </a:p>
          </p:txBody>
        </p:sp>
        <p:sp>
          <p:nvSpPr>
            <p:cNvPr id="31" name="任意多边形: 形状 30"/>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p>
              <a:endParaRPr lang="zh-CN" altLang="en-US"/>
            </a:p>
          </p:txBody>
        </p:sp>
        <p:sp>
          <p:nvSpPr>
            <p:cNvPr id="32" name="任意多边形: 形状 31"/>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p>
              <a:endParaRPr lang="zh-CN" altLang="en-US"/>
            </a:p>
          </p:txBody>
        </p:sp>
        <p:sp>
          <p:nvSpPr>
            <p:cNvPr id="33" name="任意多边形: 形状 32"/>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p>
              <a:endParaRPr lang="zh-CN" altLang="en-US"/>
            </a:p>
          </p:txBody>
        </p:sp>
      </p:grpSp>
      <p:sp>
        <p:nvSpPr>
          <p:cNvPr id="37" name="矩形 36"/>
          <p:cNvSpPr/>
          <p:nvPr/>
        </p:nvSpPr>
        <p:spPr>
          <a:xfrm>
            <a:off x="486850" y="6036128"/>
            <a:ext cx="5919908" cy="237465"/>
          </a:xfrm>
          <a:prstGeom prst="rect">
            <a:avLst/>
          </a:prstGeom>
          <a:gradFill flip="none" rotWithShape="1">
            <a:gsLst>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5624617" y="4266246"/>
            <a:ext cx="6567383" cy="123099"/>
          </a:xfrm>
          <a:prstGeom prst="rect">
            <a:avLst/>
          </a:prstGeom>
          <a:gradFill flip="none" rotWithShape="1">
            <a:gsLst>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文本框 40"/>
          <p:cNvSpPr txBox="1"/>
          <p:nvPr/>
        </p:nvSpPr>
        <p:spPr>
          <a:xfrm>
            <a:off x="784825" y="1869376"/>
            <a:ext cx="630397" cy="1569660"/>
          </a:xfrm>
          <a:prstGeom prst="rect">
            <a:avLst/>
          </a:prstGeom>
          <a:noFill/>
        </p:spPr>
        <p:txBody>
          <a:bodyPr wrap="square" rtlCol="0">
            <a:spAutoFit/>
          </a:bodyPr>
          <a:lstStyle/>
          <a:p>
            <a:r>
              <a:rPr lang="zh-CN" altLang="en-US" sz="9600" b="1" dirty="0">
                <a:solidFill>
                  <a:schemeClr val="accent3">
                    <a:lumMod val="20000"/>
                    <a:lumOff val="80000"/>
                  </a:schemeClr>
                </a:solidFill>
                <a:effectLst>
                  <a:outerShdw blurRad="50800" dist="38100" dir="5400000" algn="t" rotWithShape="0">
                    <a:srgbClr val="15532B">
                      <a:alpha val="57647"/>
                    </a:srgbClr>
                  </a:outerShdw>
                </a:effectLst>
                <a:latin typeface="优设字由棒棒体" panose="00020600040101010101" pitchFamily="18" charset="-122"/>
                <a:ea typeface="优设字由棒棒体" panose="00020600040101010101" pitchFamily="18" charset="-122"/>
              </a:rPr>
              <a:t>“</a:t>
            </a:r>
          </a:p>
        </p:txBody>
      </p:sp>
      <p:grpSp>
        <p:nvGrpSpPr>
          <p:cNvPr id="54" name="组合 53"/>
          <p:cNvGrpSpPr/>
          <p:nvPr/>
        </p:nvGrpSpPr>
        <p:grpSpPr>
          <a:xfrm>
            <a:off x="1602891" y="5444240"/>
            <a:ext cx="927853" cy="579187"/>
            <a:chOff x="1341857" y="7223249"/>
            <a:chExt cx="1353679" cy="844997"/>
          </a:xfrm>
        </p:grpSpPr>
        <p:sp>
          <p:nvSpPr>
            <p:cNvPr id="45" name="任意多边形: 形状 44"/>
            <p:cNvSpPr/>
            <p:nvPr/>
          </p:nvSpPr>
          <p:spPr>
            <a:xfrm>
              <a:off x="1341857" y="7223249"/>
              <a:ext cx="1353679" cy="844997"/>
            </a:xfrm>
            <a:custGeom>
              <a:avLst/>
              <a:gdLst>
                <a:gd name="connsiteX0" fmla="*/ 1318440 w 1353679"/>
                <a:gd name="connsiteY0" fmla="*/ 180268 h 844997"/>
                <a:gd name="connsiteX1" fmla="*/ 1308915 w 1353679"/>
                <a:gd name="connsiteY1" fmla="*/ 139691 h 844997"/>
                <a:gd name="connsiteX2" fmla="*/ 1353397 w 1353679"/>
                <a:gd name="connsiteY2" fmla="*/ 42441 h 844997"/>
                <a:gd name="connsiteX3" fmla="*/ 1266243 w 1353679"/>
                <a:gd name="connsiteY3" fmla="*/ 27010 h 844997"/>
                <a:gd name="connsiteX4" fmla="*/ 1285293 w 1353679"/>
                <a:gd name="connsiteY4" fmla="*/ 79969 h 844997"/>
                <a:gd name="connsiteX5" fmla="*/ 1313868 w 1353679"/>
                <a:gd name="connsiteY5" fmla="*/ 27010 h 844997"/>
                <a:gd name="connsiteX6" fmla="*/ 1293390 w 1353679"/>
                <a:gd name="connsiteY6" fmla="*/ 97019 h 844997"/>
                <a:gd name="connsiteX7" fmla="*/ 1254718 w 1353679"/>
                <a:gd name="connsiteY7" fmla="*/ 92066 h 844997"/>
                <a:gd name="connsiteX8" fmla="*/ 1186519 w 1353679"/>
                <a:gd name="connsiteY8" fmla="*/ 56728 h 844997"/>
                <a:gd name="connsiteX9" fmla="*/ 962967 w 1353679"/>
                <a:gd name="connsiteY9" fmla="*/ 45965 h 844997"/>
                <a:gd name="connsiteX10" fmla="*/ 947632 w 1353679"/>
                <a:gd name="connsiteY10" fmla="*/ 47489 h 844997"/>
                <a:gd name="connsiteX11" fmla="*/ 684266 w 1353679"/>
                <a:gd name="connsiteY11" fmla="*/ 75016 h 844997"/>
                <a:gd name="connsiteX12" fmla="*/ 529675 w 1353679"/>
                <a:gd name="connsiteY12" fmla="*/ 88828 h 844997"/>
                <a:gd name="connsiteX13" fmla="*/ 352320 w 1353679"/>
                <a:gd name="connsiteY13" fmla="*/ 153122 h 844997"/>
                <a:gd name="connsiteX14" fmla="*/ 218970 w 1353679"/>
                <a:gd name="connsiteY14" fmla="*/ 271041 h 844997"/>
                <a:gd name="connsiteX15" fmla="*/ 159248 w 1353679"/>
                <a:gd name="connsiteY15" fmla="*/ 366291 h 844997"/>
                <a:gd name="connsiteX16" fmla="*/ 107146 w 1353679"/>
                <a:gd name="connsiteY16" fmla="*/ 412201 h 844997"/>
                <a:gd name="connsiteX17" fmla="*/ -10 w 1353679"/>
                <a:gd name="connsiteY17" fmla="*/ 419822 h 844997"/>
                <a:gd name="connsiteX18" fmla="*/ 73428 w 1353679"/>
                <a:gd name="connsiteY18" fmla="*/ 471923 h 844997"/>
                <a:gd name="connsiteX19" fmla="*/ 36756 w 1353679"/>
                <a:gd name="connsiteY19" fmla="*/ 504023 h 844997"/>
                <a:gd name="connsiteX20" fmla="*/ 127053 w 1353679"/>
                <a:gd name="connsiteY20" fmla="*/ 525454 h 844997"/>
                <a:gd name="connsiteX21" fmla="*/ 105622 w 1353679"/>
                <a:gd name="connsiteY21" fmla="*/ 664805 h 844997"/>
                <a:gd name="connsiteX22" fmla="*/ 87239 w 1353679"/>
                <a:gd name="connsiteY22" fmla="*/ 681664 h 844997"/>
                <a:gd name="connsiteX23" fmla="*/ 150009 w 1353679"/>
                <a:gd name="connsiteY23" fmla="*/ 715382 h 844997"/>
                <a:gd name="connsiteX24" fmla="*/ 211254 w 1353679"/>
                <a:gd name="connsiteY24" fmla="*/ 653565 h 844997"/>
                <a:gd name="connsiteX25" fmla="*/ 171440 w 1353679"/>
                <a:gd name="connsiteY25" fmla="*/ 710715 h 844997"/>
                <a:gd name="connsiteX26" fmla="*/ 375275 w 1353679"/>
                <a:gd name="connsiteY26" fmla="*/ 567840 h 844997"/>
                <a:gd name="connsiteX27" fmla="*/ 380895 w 1353679"/>
                <a:gd name="connsiteY27" fmla="*/ 567840 h 844997"/>
                <a:gd name="connsiteX28" fmla="*/ 380895 w 1353679"/>
                <a:gd name="connsiteY28" fmla="*/ 567268 h 844997"/>
                <a:gd name="connsiteX29" fmla="*/ 387256 w 1353679"/>
                <a:gd name="connsiteY29" fmla="*/ 566107 h 844997"/>
                <a:gd name="connsiteX30" fmla="*/ 388705 w 1353679"/>
                <a:gd name="connsiteY30" fmla="*/ 567745 h 844997"/>
                <a:gd name="connsiteX31" fmla="*/ 432615 w 1353679"/>
                <a:gd name="connsiteY31" fmla="*/ 568316 h 844997"/>
                <a:gd name="connsiteX32" fmla="*/ 470715 w 1353679"/>
                <a:gd name="connsiteY32" fmla="*/ 739766 h 844997"/>
                <a:gd name="connsiteX33" fmla="*/ 455285 w 1353679"/>
                <a:gd name="connsiteY33" fmla="*/ 841208 h 844997"/>
                <a:gd name="connsiteX34" fmla="*/ 515864 w 1353679"/>
                <a:gd name="connsiteY34" fmla="*/ 805965 h 844997"/>
                <a:gd name="connsiteX35" fmla="*/ 524246 w 1353679"/>
                <a:gd name="connsiteY35" fmla="*/ 810156 h 844997"/>
                <a:gd name="connsiteX36" fmla="*/ 555297 w 1353679"/>
                <a:gd name="connsiteY36" fmla="*/ 673567 h 844997"/>
                <a:gd name="connsiteX37" fmla="*/ 575014 w 1353679"/>
                <a:gd name="connsiteY37" fmla="*/ 610226 h 844997"/>
                <a:gd name="connsiteX38" fmla="*/ 597493 w 1353679"/>
                <a:gd name="connsiteY38" fmla="*/ 548218 h 844997"/>
                <a:gd name="connsiteX39" fmla="*/ 977922 w 1353679"/>
                <a:gd name="connsiteY39" fmla="*/ 539741 h 844997"/>
                <a:gd name="connsiteX40" fmla="*/ 1063647 w 1353679"/>
                <a:gd name="connsiteY40" fmla="*/ 525644 h 844997"/>
                <a:gd name="connsiteX41" fmla="*/ 1143943 w 1353679"/>
                <a:gd name="connsiteY41" fmla="*/ 639944 h 844997"/>
                <a:gd name="connsiteX42" fmla="*/ 1115368 w 1353679"/>
                <a:gd name="connsiteY42" fmla="*/ 841398 h 844997"/>
                <a:gd name="connsiteX43" fmla="*/ 1157659 w 1353679"/>
                <a:gd name="connsiteY43" fmla="*/ 842827 h 844997"/>
                <a:gd name="connsiteX44" fmla="*/ 1188615 w 1353679"/>
                <a:gd name="connsiteY44" fmla="*/ 792154 h 844997"/>
                <a:gd name="connsiteX45" fmla="*/ 1198140 w 1353679"/>
                <a:gd name="connsiteY45" fmla="*/ 800726 h 844997"/>
                <a:gd name="connsiteX46" fmla="*/ 1200902 w 1353679"/>
                <a:gd name="connsiteY46" fmla="*/ 740338 h 844997"/>
                <a:gd name="connsiteX47" fmla="*/ 1226334 w 1353679"/>
                <a:gd name="connsiteY47" fmla="*/ 630895 h 844997"/>
                <a:gd name="connsiteX48" fmla="*/ 1233382 w 1353679"/>
                <a:gd name="connsiteY48" fmla="*/ 593653 h 844997"/>
                <a:gd name="connsiteX49" fmla="*/ 1220714 w 1353679"/>
                <a:gd name="connsiteY49" fmla="*/ 546028 h 844997"/>
                <a:gd name="connsiteX50" fmla="*/ 1231192 w 1353679"/>
                <a:gd name="connsiteY50" fmla="*/ 469828 h 844997"/>
                <a:gd name="connsiteX51" fmla="*/ 1230239 w 1353679"/>
                <a:gd name="connsiteY51" fmla="*/ 469828 h 844997"/>
                <a:gd name="connsiteX52" fmla="*/ 1243764 w 1353679"/>
                <a:gd name="connsiteY52" fmla="*/ 447920 h 844997"/>
                <a:gd name="connsiteX53" fmla="*/ 1319964 w 1353679"/>
                <a:gd name="connsiteY53" fmla="*/ 193603 h 844997"/>
                <a:gd name="connsiteX54" fmla="*/ 1318440 w 1353679"/>
                <a:gd name="connsiteY54" fmla="*/ 180268 h 844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353679" h="844997">
                  <a:moveTo>
                    <a:pt x="1318440" y="180268"/>
                  </a:moveTo>
                  <a:cubicBezTo>
                    <a:pt x="1312440" y="167561"/>
                    <a:pt x="1309201" y="153741"/>
                    <a:pt x="1308915" y="139691"/>
                  </a:cubicBezTo>
                  <a:cubicBezTo>
                    <a:pt x="1314154" y="111116"/>
                    <a:pt x="1357493" y="86161"/>
                    <a:pt x="1353397" y="42441"/>
                  </a:cubicBezTo>
                  <a:cubicBezTo>
                    <a:pt x="1348921" y="-4422"/>
                    <a:pt x="1281864" y="-17471"/>
                    <a:pt x="1266243" y="27010"/>
                  </a:cubicBezTo>
                  <a:cubicBezTo>
                    <a:pt x="1260243" y="44060"/>
                    <a:pt x="1259481" y="79303"/>
                    <a:pt x="1285293" y="79969"/>
                  </a:cubicBezTo>
                  <a:cubicBezTo>
                    <a:pt x="1288342" y="60253"/>
                    <a:pt x="1275768" y="16819"/>
                    <a:pt x="1313868" y="27010"/>
                  </a:cubicBezTo>
                  <a:cubicBezTo>
                    <a:pt x="1335300" y="46537"/>
                    <a:pt x="1308058" y="93114"/>
                    <a:pt x="1293390" y="97019"/>
                  </a:cubicBezTo>
                  <a:cubicBezTo>
                    <a:pt x="1280293" y="98048"/>
                    <a:pt x="1267129" y="96362"/>
                    <a:pt x="1254718" y="92066"/>
                  </a:cubicBezTo>
                  <a:cubicBezTo>
                    <a:pt x="1232830" y="78722"/>
                    <a:pt x="1210046" y="66911"/>
                    <a:pt x="1186519" y="56728"/>
                  </a:cubicBezTo>
                  <a:cubicBezTo>
                    <a:pt x="1119844" y="36345"/>
                    <a:pt x="1031833" y="39965"/>
                    <a:pt x="962967" y="45965"/>
                  </a:cubicBezTo>
                  <a:cubicBezTo>
                    <a:pt x="957805" y="45251"/>
                    <a:pt x="952547" y="45775"/>
                    <a:pt x="947632" y="47489"/>
                  </a:cubicBezTo>
                  <a:cubicBezTo>
                    <a:pt x="917914" y="52538"/>
                    <a:pt x="700458" y="73969"/>
                    <a:pt x="684266" y="75016"/>
                  </a:cubicBezTo>
                  <a:cubicBezTo>
                    <a:pt x="653405" y="77017"/>
                    <a:pt x="550916" y="85780"/>
                    <a:pt x="529675" y="88828"/>
                  </a:cubicBezTo>
                  <a:cubicBezTo>
                    <a:pt x="467127" y="99258"/>
                    <a:pt x="407018" y="121041"/>
                    <a:pt x="352320" y="153122"/>
                  </a:cubicBezTo>
                  <a:cubicBezTo>
                    <a:pt x="299331" y="181563"/>
                    <a:pt x="253680" y="221930"/>
                    <a:pt x="218970" y="271041"/>
                  </a:cubicBezTo>
                  <a:cubicBezTo>
                    <a:pt x="190871" y="296568"/>
                    <a:pt x="176964" y="328191"/>
                    <a:pt x="159248" y="366291"/>
                  </a:cubicBezTo>
                  <a:cubicBezTo>
                    <a:pt x="147818" y="390294"/>
                    <a:pt x="137245" y="403629"/>
                    <a:pt x="107146" y="412201"/>
                  </a:cubicBezTo>
                  <a:cubicBezTo>
                    <a:pt x="77047" y="420774"/>
                    <a:pt x="36185" y="413725"/>
                    <a:pt x="-10" y="419822"/>
                  </a:cubicBezTo>
                  <a:cubicBezTo>
                    <a:pt x="19040" y="442300"/>
                    <a:pt x="47615" y="456112"/>
                    <a:pt x="73428" y="471923"/>
                  </a:cubicBezTo>
                  <a:cubicBezTo>
                    <a:pt x="59045" y="480400"/>
                    <a:pt x="44186" y="488497"/>
                    <a:pt x="36756" y="504023"/>
                  </a:cubicBezTo>
                  <a:cubicBezTo>
                    <a:pt x="60188" y="510785"/>
                    <a:pt x="101526" y="509833"/>
                    <a:pt x="127053" y="525454"/>
                  </a:cubicBezTo>
                  <a:cubicBezTo>
                    <a:pt x="130482" y="575746"/>
                    <a:pt x="123434" y="629752"/>
                    <a:pt x="105622" y="664805"/>
                  </a:cubicBezTo>
                  <a:cubicBezTo>
                    <a:pt x="100983" y="671863"/>
                    <a:pt x="94667" y="677654"/>
                    <a:pt x="87239" y="681664"/>
                  </a:cubicBezTo>
                  <a:cubicBezTo>
                    <a:pt x="94287" y="707476"/>
                    <a:pt x="125910" y="727669"/>
                    <a:pt x="150009" y="715382"/>
                  </a:cubicBezTo>
                  <a:cubicBezTo>
                    <a:pt x="170202" y="705095"/>
                    <a:pt x="195919" y="662614"/>
                    <a:pt x="211254" y="653565"/>
                  </a:cubicBezTo>
                  <a:cubicBezTo>
                    <a:pt x="200714" y="674377"/>
                    <a:pt x="187312" y="693618"/>
                    <a:pt x="171440" y="710715"/>
                  </a:cubicBezTo>
                  <a:cubicBezTo>
                    <a:pt x="300123" y="690236"/>
                    <a:pt x="371465" y="573174"/>
                    <a:pt x="375275" y="567840"/>
                  </a:cubicBezTo>
                  <a:lnTo>
                    <a:pt x="380895" y="567840"/>
                  </a:lnTo>
                  <a:lnTo>
                    <a:pt x="380895" y="567268"/>
                  </a:lnTo>
                  <a:cubicBezTo>
                    <a:pt x="382330" y="565192"/>
                    <a:pt x="385178" y="564668"/>
                    <a:pt x="387256" y="566107"/>
                  </a:cubicBezTo>
                  <a:cubicBezTo>
                    <a:pt x="387864" y="566525"/>
                    <a:pt x="388361" y="567088"/>
                    <a:pt x="388705" y="567745"/>
                  </a:cubicBezTo>
                  <a:cubicBezTo>
                    <a:pt x="403755" y="567745"/>
                    <a:pt x="418423" y="567745"/>
                    <a:pt x="432615" y="568316"/>
                  </a:cubicBezTo>
                  <a:cubicBezTo>
                    <a:pt x="453951" y="614703"/>
                    <a:pt x="475573" y="673091"/>
                    <a:pt x="470715" y="739766"/>
                  </a:cubicBezTo>
                  <a:cubicBezTo>
                    <a:pt x="467953" y="777866"/>
                    <a:pt x="459381" y="810537"/>
                    <a:pt x="455285" y="841208"/>
                  </a:cubicBezTo>
                  <a:cubicBezTo>
                    <a:pt x="489003" y="853018"/>
                    <a:pt x="511578" y="832730"/>
                    <a:pt x="515864" y="805965"/>
                  </a:cubicBezTo>
                  <a:cubicBezTo>
                    <a:pt x="518055" y="807965"/>
                    <a:pt x="518626" y="811585"/>
                    <a:pt x="524246" y="810156"/>
                  </a:cubicBezTo>
                  <a:cubicBezTo>
                    <a:pt x="528975" y="763531"/>
                    <a:pt x="539403" y="717659"/>
                    <a:pt x="555297" y="673567"/>
                  </a:cubicBezTo>
                  <a:cubicBezTo>
                    <a:pt x="562929" y="652793"/>
                    <a:pt x="569510" y="631658"/>
                    <a:pt x="575014" y="610226"/>
                  </a:cubicBezTo>
                  <a:cubicBezTo>
                    <a:pt x="580253" y="588795"/>
                    <a:pt x="582158" y="564601"/>
                    <a:pt x="597493" y="548218"/>
                  </a:cubicBezTo>
                  <a:cubicBezTo>
                    <a:pt x="722366" y="551933"/>
                    <a:pt x="856764" y="547266"/>
                    <a:pt x="977922" y="539741"/>
                  </a:cubicBezTo>
                  <a:cubicBezTo>
                    <a:pt x="1007830" y="537932"/>
                    <a:pt x="1035929" y="528978"/>
                    <a:pt x="1063647" y="525644"/>
                  </a:cubicBezTo>
                  <a:cubicBezTo>
                    <a:pt x="1098889" y="554219"/>
                    <a:pt x="1138894" y="581366"/>
                    <a:pt x="1143943" y="639944"/>
                  </a:cubicBezTo>
                  <a:cubicBezTo>
                    <a:pt x="1150229" y="712810"/>
                    <a:pt x="1132227" y="782819"/>
                    <a:pt x="1115368" y="841398"/>
                  </a:cubicBezTo>
                  <a:cubicBezTo>
                    <a:pt x="1129322" y="843922"/>
                    <a:pt x="1143571" y="844398"/>
                    <a:pt x="1157659" y="842827"/>
                  </a:cubicBezTo>
                  <a:cubicBezTo>
                    <a:pt x="1172518" y="830444"/>
                    <a:pt x="1176709" y="807299"/>
                    <a:pt x="1188615" y="792154"/>
                  </a:cubicBezTo>
                  <a:cubicBezTo>
                    <a:pt x="1192425" y="794249"/>
                    <a:pt x="1193568" y="804346"/>
                    <a:pt x="1198140" y="800726"/>
                  </a:cubicBezTo>
                  <a:cubicBezTo>
                    <a:pt x="1205093" y="781676"/>
                    <a:pt x="1198711" y="760721"/>
                    <a:pt x="1200902" y="740338"/>
                  </a:cubicBezTo>
                  <a:cubicBezTo>
                    <a:pt x="1204807" y="704048"/>
                    <a:pt x="1219952" y="665757"/>
                    <a:pt x="1226334" y="630895"/>
                  </a:cubicBezTo>
                  <a:cubicBezTo>
                    <a:pt x="1229544" y="618656"/>
                    <a:pt x="1231896" y="606216"/>
                    <a:pt x="1233382" y="593653"/>
                  </a:cubicBezTo>
                  <a:cubicBezTo>
                    <a:pt x="1233382" y="576603"/>
                    <a:pt x="1222809" y="563077"/>
                    <a:pt x="1220714" y="546028"/>
                  </a:cubicBezTo>
                  <a:cubicBezTo>
                    <a:pt x="1216475" y="520148"/>
                    <a:pt x="1220123" y="493602"/>
                    <a:pt x="1231192" y="469828"/>
                  </a:cubicBezTo>
                  <a:lnTo>
                    <a:pt x="1230239" y="469828"/>
                  </a:lnTo>
                  <a:cubicBezTo>
                    <a:pt x="1232515" y="461360"/>
                    <a:pt x="1237221" y="453749"/>
                    <a:pt x="1243764" y="447920"/>
                  </a:cubicBezTo>
                  <a:cubicBezTo>
                    <a:pt x="1288342" y="388675"/>
                    <a:pt x="1341967" y="303045"/>
                    <a:pt x="1319964" y="193603"/>
                  </a:cubicBezTo>
                  <a:cubicBezTo>
                    <a:pt x="1319774" y="189126"/>
                    <a:pt x="1319260" y="184668"/>
                    <a:pt x="1318440" y="180268"/>
                  </a:cubicBezTo>
                  <a:close/>
                </a:path>
              </a:pathLst>
            </a:custGeom>
            <a:solidFill>
              <a:schemeClr val="bg1">
                <a:alpha val="50000"/>
              </a:schemeClr>
            </a:solidFill>
            <a:ln w="9525" cap="flat">
              <a:noFill/>
              <a:prstDash val="solid"/>
              <a:miter/>
            </a:ln>
            <a:effectLst>
              <a:outerShdw blurRad="50800" dist="50800" dir="5400000" algn="ctr" rotWithShape="0">
                <a:srgbClr val="15532B">
                  <a:alpha val="22000"/>
                </a:srgbClr>
              </a:outerShdw>
            </a:effectLst>
          </p:spPr>
          <p:txBody>
            <a:bodyPr rtlCol="0" anchor="ctr"/>
            <a:lstStyle/>
            <a:p>
              <a:endParaRPr lang="zh-CN" altLang="en-US"/>
            </a:p>
          </p:txBody>
        </p:sp>
        <p:sp>
          <p:nvSpPr>
            <p:cNvPr id="46" name="任意多边形: 形状 45"/>
            <p:cNvSpPr/>
            <p:nvPr/>
          </p:nvSpPr>
          <p:spPr>
            <a:xfrm>
              <a:off x="1709333" y="7776484"/>
              <a:ext cx="8760" cy="13963"/>
            </a:xfrm>
            <a:custGeom>
              <a:avLst/>
              <a:gdLst>
                <a:gd name="connsiteX0" fmla="*/ 8561 w 8760"/>
                <a:gd name="connsiteY0" fmla="*/ 9748 h 13963"/>
                <a:gd name="connsiteX1" fmla="*/ 5609 w 8760"/>
                <a:gd name="connsiteY1" fmla="*/ 1556 h 13963"/>
                <a:gd name="connsiteX2" fmla="*/ 1961 w 8760"/>
                <a:gd name="connsiteY2" fmla="*/ -187 h 13963"/>
                <a:gd name="connsiteX3" fmla="*/ 1894 w 8760"/>
                <a:gd name="connsiteY3" fmla="*/ -159 h 13963"/>
                <a:gd name="connsiteX4" fmla="*/ 155 w 8760"/>
                <a:gd name="connsiteY4" fmla="*/ 3490 h 13963"/>
                <a:gd name="connsiteX5" fmla="*/ 179 w 8760"/>
                <a:gd name="connsiteY5" fmla="*/ 3556 h 13963"/>
                <a:gd name="connsiteX6" fmla="*/ 3132 w 8760"/>
                <a:gd name="connsiteY6" fmla="*/ 11652 h 13963"/>
                <a:gd name="connsiteX7" fmla="*/ 6847 w 8760"/>
                <a:gd name="connsiteY7" fmla="*/ 13462 h 13963"/>
                <a:gd name="connsiteX8" fmla="*/ 8586 w 8760"/>
                <a:gd name="connsiteY8" fmla="*/ 9814 h 13963"/>
                <a:gd name="connsiteX9" fmla="*/ 8561 w 8760"/>
                <a:gd name="connsiteY9" fmla="*/ 9748 h 1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60" h="13963">
                  <a:moveTo>
                    <a:pt x="8561" y="9748"/>
                  </a:moveTo>
                  <a:cubicBezTo>
                    <a:pt x="7609" y="6985"/>
                    <a:pt x="6656" y="4223"/>
                    <a:pt x="5609" y="1556"/>
                  </a:cubicBezTo>
                  <a:cubicBezTo>
                    <a:pt x="5082" y="70"/>
                    <a:pt x="3448" y="-711"/>
                    <a:pt x="1961" y="-187"/>
                  </a:cubicBezTo>
                  <a:cubicBezTo>
                    <a:pt x="1939" y="-178"/>
                    <a:pt x="1916" y="-168"/>
                    <a:pt x="1894" y="-159"/>
                  </a:cubicBezTo>
                  <a:cubicBezTo>
                    <a:pt x="406" y="365"/>
                    <a:pt x="-372" y="2004"/>
                    <a:pt x="155" y="3490"/>
                  </a:cubicBezTo>
                  <a:cubicBezTo>
                    <a:pt x="162" y="3509"/>
                    <a:pt x="171" y="3537"/>
                    <a:pt x="179" y="3556"/>
                  </a:cubicBezTo>
                  <a:cubicBezTo>
                    <a:pt x="1227" y="6223"/>
                    <a:pt x="2180" y="8985"/>
                    <a:pt x="3132" y="11652"/>
                  </a:cubicBezTo>
                  <a:cubicBezTo>
                    <a:pt x="3671" y="13167"/>
                    <a:pt x="5323" y="13967"/>
                    <a:pt x="6847" y="13462"/>
                  </a:cubicBezTo>
                  <a:cubicBezTo>
                    <a:pt x="8335" y="12938"/>
                    <a:pt x="9113" y="11300"/>
                    <a:pt x="8586" y="9814"/>
                  </a:cubicBezTo>
                  <a:cubicBezTo>
                    <a:pt x="8579" y="9795"/>
                    <a:pt x="8570" y="9766"/>
                    <a:pt x="8561" y="9748"/>
                  </a:cubicBezTo>
                  <a:close/>
                </a:path>
              </a:pathLst>
            </a:custGeom>
            <a:solidFill>
              <a:srgbClr val="185E31"/>
            </a:solidFill>
            <a:ln w="9525" cap="flat">
              <a:noFill/>
              <a:prstDash val="solid"/>
              <a:miter/>
            </a:ln>
          </p:spPr>
          <p:txBody>
            <a:bodyPr rtlCol="0" anchor="ctr"/>
            <a:lstStyle/>
            <a:p>
              <a:endParaRPr lang="zh-CN" altLang="en-US"/>
            </a:p>
          </p:txBody>
        </p:sp>
        <p:sp>
          <p:nvSpPr>
            <p:cNvPr id="47" name="任意多边形: 形状 46"/>
            <p:cNvSpPr/>
            <p:nvPr/>
          </p:nvSpPr>
          <p:spPr>
            <a:xfrm>
              <a:off x="1535870" y="7588558"/>
              <a:ext cx="173021" cy="178177"/>
            </a:xfrm>
            <a:custGeom>
              <a:avLst/>
              <a:gdLst>
                <a:gd name="connsiteX0" fmla="*/ 19146 w 173021"/>
                <a:gd name="connsiteY0" fmla="*/ 6506 h 178177"/>
                <a:gd name="connsiteX1" fmla="*/ 3906 w 173021"/>
                <a:gd name="connsiteY1" fmla="*/ -161 h 178177"/>
                <a:gd name="connsiteX2" fmla="*/ 216 w 173021"/>
                <a:gd name="connsiteY2" fmla="*/ 1487 h 178177"/>
                <a:gd name="connsiteX3" fmla="*/ 191 w 173021"/>
                <a:gd name="connsiteY3" fmla="*/ 1554 h 178177"/>
                <a:gd name="connsiteX4" fmla="*/ 1796 w 173021"/>
                <a:gd name="connsiteY4" fmla="*/ 5259 h 178177"/>
                <a:gd name="connsiteX5" fmla="*/ 1811 w 173021"/>
                <a:gd name="connsiteY5" fmla="*/ 5268 h 178177"/>
                <a:gd name="connsiteX6" fmla="*/ 16765 w 173021"/>
                <a:gd name="connsiteY6" fmla="*/ 11745 h 178177"/>
                <a:gd name="connsiteX7" fmla="*/ 20575 w 173021"/>
                <a:gd name="connsiteY7" fmla="*/ 10316 h 178177"/>
                <a:gd name="connsiteX8" fmla="*/ 19146 w 173021"/>
                <a:gd name="connsiteY8" fmla="*/ 6506 h 178177"/>
                <a:gd name="connsiteX9" fmla="*/ 48293 w 173021"/>
                <a:gd name="connsiteY9" fmla="*/ 22508 h 178177"/>
                <a:gd name="connsiteX10" fmla="*/ 34005 w 173021"/>
                <a:gd name="connsiteY10" fmla="*/ 14031 h 178177"/>
                <a:gd name="connsiteX11" fmla="*/ 30100 w 173021"/>
                <a:gd name="connsiteY11" fmla="*/ 15174 h 178177"/>
                <a:gd name="connsiteX12" fmla="*/ 31208 w 173021"/>
                <a:gd name="connsiteY12" fmla="*/ 19060 h 178177"/>
                <a:gd name="connsiteX13" fmla="*/ 31243 w 173021"/>
                <a:gd name="connsiteY13" fmla="*/ 19079 h 178177"/>
                <a:gd name="connsiteX14" fmla="*/ 45149 w 173021"/>
                <a:gd name="connsiteY14" fmla="*/ 27366 h 178177"/>
                <a:gd name="connsiteX15" fmla="*/ 49150 w 173021"/>
                <a:gd name="connsiteY15" fmla="*/ 26509 h 178177"/>
                <a:gd name="connsiteX16" fmla="*/ 48293 w 173021"/>
                <a:gd name="connsiteY16" fmla="*/ 22508 h 178177"/>
                <a:gd name="connsiteX17" fmla="*/ 75248 w 173021"/>
                <a:gd name="connsiteY17" fmla="*/ 41558 h 178177"/>
                <a:gd name="connsiteX18" fmla="*/ 62009 w 173021"/>
                <a:gd name="connsiteY18" fmla="*/ 31462 h 178177"/>
                <a:gd name="connsiteX19" fmla="*/ 58008 w 173021"/>
                <a:gd name="connsiteY19" fmla="*/ 32129 h 178177"/>
                <a:gd name="connsiteX20" fmla="*/ 58675 w 173021"/>
                <a:gd name="connsiteY20" fmla="*/ 36129 h 178177"/>
                <a:gd name="connsiteX21" fmla="*/ 71629 w 173021"/>
                <a:gd name="connsiteY21" fmla="*/ 45654 h 178177"/>
                <a:gd name="connsiteX22" fmla="*/ 75534 w 173021"/>
                <a:gd name="connsiteY22" fmla="*/ 45749 h 178177"/>
                <a:gd name="connsiteX23" fmla="*/ 75629 w 173021"/>
                <a:gd name="connsiteY23" fmla="*/ 45654 h 178177"/>
                <a:gd name="connsiteX24" fmla="*/ 75248 w 173021"/>
                <a:gd name="connsiteY24" fmla="*/ 41939 h 178177"/>
                <a:gd name="connsiteX25" fmla="*/ 99823 w 173021"/>
                <a:gd name="connsiteY25" fmla="*/ 63847 h 178177"/>
                <a:gd name="connsiteX26" fmla="*/ 87821 w 173021"/>
                <a:gd name="connsiteY26" fmla="*/ 52417 h 178177"/>
                <a:gd name="connsiteX27" fmla="*/ 83781 w 173021"/>
                <a:gd name="connsiteY27" fmla="*/ 52360 h 178177"/>
                <a:gd name="connsiteX28" fmla="*/ 83726 w 173021"/>
                <a:gd name="connsiteY28" fmla="*/ 52417 h 178177"/>
                <a:gd name="connsiteX29" fmla="*/ 83726 w 173021"/>
                <a:gd name="connsiteY29" fmla="*/ 56513 h 178177"/>
                <a:gd name="connsiteX30" fmla="*/ 95441 w 173021"/>
                <a:gd name="connsiteY30" fmla="*/ 67752 h 178177"/>
                <a:gd name="connsiteX31" fmla="*/ 99482 w 173021"/>
                <a:gd name="connsiteY31" fmla="*/ 67809 h 178177"/>
                <a:gd name="connsiteX32" fmla="*/ 99537 w 173021"/>
                <a:gd name="connsiteY32" fmla="*/ 67752 h 178177"/>
                <a:gd name="connsiteX33" fmla="*/ 99823 w 173021"/>
                <a:gd name="connsiteY33" fmla="*/ 64228 h 178177"/>
                <a:gd name="connsiteX34" fmla="*/ 121826 w 173021"/>
                <a:gd name="connsiteY34" fmla="*/ 88612 h 178177"/>
                <a:gd name="connsiteX35" fmla="*/ 111158 w 173021"/>
                <a:gd name="connsiteY35" fmla="*/ 75944 h 178177"/>
                <a:gd name="connsiteX36" fmla="*/ 107062 w 173021"/>
                <a:gd name="connsiteY36" fmla="*/ 75944 h 178177"/>
                <a:gd name="connsiteX37" fmla="*/ 107007 w 173021"/>
                <a:gd name="connsiteY37" fmla="*/ 79982 h 178177"/>
                <a:gd name="connsiteX38" fmla="*/ 107062 w 173021"/>
                <a:gd name="connsiteY38" fmla="*/ 80039 h 178177"/>
                <a:gd name="connsiteX39" fmla="*/ 117635 w 173021"/>
                <a:gd name="connsiteY39" fmla="*/ 92422 h 178177"/>
                <a:gd name="connsiteX40" fmla="*/ 121339 w 173021"/>
                <a:gd name="connsiteY40" fmla="*/ 93127 h 178177"/>
                <a:gd name="connsiteX41" fmla="*/ 121635 w 173021"/>
                <a:gd name="connsiteY41" fmla="*/ 92898 h 178177"/>
                <a:gd name="connsiteX42" fmla="*/ 121826 w 173021"/>
                <a:gd name="connsiteY42" fmla="*/ 88993 h 178177"/>
                <a:gd name="connsiteX43" fmla="*/ 141447 w 173021"/>
                <a:gd name="connsiteY43" fmla="*/ 115377 h 178177"/>
                <a:gd name="connsiteX44" fmla="*/ 131922 w 173021"/>
                <a:gd name="connsiteY44" fmla="*/ 101852 h 178177"/>
                <a:gd name="connsiteX45" fmla="*/ 128097 w 173021"/>
                <a:gd name="connsiteY45" fmla="*/ 101061 h 178177"/>
                <a:gd name="connsiteX46" fmla="*/ 127922 w 173021"/>
                <a:gd name="connsiteY46" fmla="*/ 101185 h 178177"/>
                <a:gd name="connsiteX47" fmla="*/ 127350 w 173021"/>
                <a:gd name="connsiteY47" fmla="*/ 105185 h 178177"/>
                <a:gd name="connsiteX48" fmla="*/ 136875 w 173021"/>
                <a:gd name="connsiteY48" fmla="*/ 118616 h 178177"/>
                <a:gd name="connsiteX49" fmla="*/ 141046 w 173021"/>
                <a:gd name="connsiteY49" fmla="*/ 118806 h 178177"/>
                <a:gd name="connsiteX50" fmla="*/ 141733 w 173021"/>
                <a:gd name="connsiteY50" fmla="*/ 115377 h 178177"/>
                <a:gd name="connsiteX51" fmla="*/ 158497 w 173021"/>
                <a:gd name="connsiteY51" fmla="*/ 143952 h 178177"/>
                <a:gd name="connsiteX52" fmla="*/ 150210 w 173021"/>
                <a:gd name="connsiteY52" fmla="*/ 129569 h 178177"/>
                <a:gd name="connsiteX53" fmla="*/ 146308 w 173021"/>
                <a:gd name="connsiteY53" fmla="*/ 128522 h 178177"/>
                <a:gd name="connsiteX54" fmla="*/ 146305 w 173021"/>
                <a:gd name="connsiteY54" fmla="*/ 128522 h 178177"/>
                <a:gd name="connsiteX55" fmla="*/ 145352 w 173021"/>
                <a:gd name="connsiteY55" fmla="*/ 132522 h 178177"/>
                <a:gd name="connsiteX56" fmla="*/ 153353 w 173021"/>
                <a:gd name="connsiteY56" fmla="*/ 146714 h 178177"/>
                <a:gd name="connsiteX57" fmla="*/ 157259 w 173021"/>
                <a:gd name="connsiteY57" fmla="*/ 147857 h 178177"/>
                <a:gd name="connsiteX58" fmla="*/ 158306 w 173021"/>
                <a:gd name="connsiteY58" fmla="*/ 144238 h 178177"/>
                <a:gd name="connsiteX59" fmla="*/ 172880 w 173021"/>
                <a:gd name="connsiteY59" fmla="*/ 173765 h 178177"/>
                <a:gd name="connsiteX60" fmla="*/ 166022 w 173021"/>
                <a:gd name="connsiteY60" fmla="*/ 158716 h 178177"/>
                <a:gd name="connsiteX61" fmla="*/ 162116 w 173021"/>
                <a:gd name="connsiteY61" fmla="*/ 157382 h 178177"/>
                <a:gd name="connsiteX62" fmla="*/ 160783 w 173021"/>
                <a:gd name="connsiteY62" fmla="*/ 161288 h 178177"/>
                <a:gd name="connsiteX63" fmla="*/ 167546 w 173021"/>
                <a:gd name="connsiteY63" fmla="*/ 176051 h 178177"/>
                <a:gd name="connsiteX64" fmla="*/ 171274 w 173021"/>
                <a:gd name="connsiteY64" fmla="*/ 177613 h 178177"/>
                <a:gd name="connsiteX65" fmla="*/ 171356 w 173021"/>
                <a:gd name="connsiteY65" fmla="*/ 177575 h 178177"/>
                <a:gd name="connsiteX66" fmla="*/ 172880 w 173021"/>
                <a:gd name="connsiteY66" fmla="*/ 174051 h 17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73021" h="178177">
                  <a:moveTo>
                    <a:pt x="19146" y="6506"/>
                  </a:moveTo>
                  <a:cubicBezTo>
                    <a:pt x="14193" y="4125"/>
                    <a:pt x="9050" y="1934"/>
                    <a:pt x="3906" y="-161"/>
                  </a:cubicBezTo>
                  <a:cubicBezTo>
                    <a:pt x="2433" y="-723"/>
                    <a:pt x="780" y="10"/>
                    <a:pt x="216" y="1487"/>
                  </a:cubicBezTo>
                  <a:cubicBezTo>
                    <a:pt x="208" y="1506"/>
                    <a:pt x="199" y="1534"/>
                    <a:pt x="191" y="1554"/>
                  </a:cubicBezTo>
                  <a:cubicBezTo>
                    <a:pt x="-390" y="3020"/>
                    <a:pt x="329" y="4677"/>
                    <a:pt x="1796" y="5259"/>
                  </a:cubicBezTo>
                  <a:cubicBezTo>
                    <a:pt x="1801" y="5268"/>
                    <a:pt x="1806" y="5268"/>
                    <a:pt x="1811" y="5268"/>
                  </a:cubicBezTo>
                  <a:cubicBezTo>
                    <a:pt x="6859" y="7268"/>
                    <a:pt x="11812" y="9364"/>
                    <a:pt x="16765" y="11745"/>
                  </a:cubicBezTo>
                  <a:cubicBezTo>
                    <a:pt x="18212" y="12402"/>
                    <a:pt x="19918" y="11764"/>
                    <a:pt x="20575" y="10316"/>
                  </a:cubicBezTo>
                  <a:cubicBezTo>
                    <a:pt x="21232" y="8868"/>
                    <a:pt x="20593" y="7164"/>
                    <a:pt x="19146" y="6506"/>
                  </a:cubicBezTo>
                  <a:close/>
                  <a:moveTo>
                    <a:pt x="48293" y="22508"/>
                  </a:moveTo>
                  <a:cubicBezTo>
                    <a:pt x="43625" y="19556"/>
                    <a:pt x="38768" y="16698"/>
                    <a:pt x="34005" y="14031"/>
                  </a:cubicBezTo>
                  <a:cubicBezTo>
                    <a:pt x="32607" y="13307"/>
                    <a:pt x="30890" y="13812"/>
                    <a:pt x="30100" y="15174"/>
                  </a:cubicBezTo>
                  <a:cubicBezTo>
                    <a:pt x="29333" y="16555"/>
                    <a:pt x="29829" y="18289"/>
                    <a:pt x="31208" y="19060"/>
                  </a:cubicBezTo>
                  <a:cubicBezTo>
                    <a:pt x="31220" y="19070"/>
                    <a:pt x="31232" y="19070"/>
                    <a:pt x="31243" y="19079"/>
                  </a:cubicBezTo>
                  <a:cubicBezTo>
                    <a:pt x="35910" y="21746"/>
                    <a:pt x="40768" y="24509"/>
                    <a:pt x="45149" y="27366"/>
                  </a:cubicBezTo>
                  <a:cubicBezTo>
                    <a:pt x="46491" y="28233"/>
                    <a:pt x="48282" y="27852"/>
                    <a:pt x="49150" y="26509"/>
                  </a:cubicBezTo>
                  <a:cubicBezTo>
                    <a:pt x="50018" y="25166"/>
                    <a:pt x="49634" y="23375"/>
                    <a:pt x="48293" y="22508"/>
                  </a:cubicBezTo>
                  <a:close/>
                  <a:moveTo>
                    <a:pt x="75248" y="41558"/>
                  </a:moveTo>
                  <a:cubicBezTo>
                    <a:pt x="70962" y="38034"/>
                    <a:pt x="66485" y="34700"/>
                    <a:pt x="62009" y="31462"/>
                  </a:cubicBezTo>
                  <a:cubicBezTo>
                    <a:pt x="60720" y="30538"/>
                    <a:pt x="58929" y="30843"/>
                    <a:pt x="58008" y="32129"/>
                  </a:cubicBezTo>
                  <a:cubicBezTo>
                    <a:pt x="57088" y="33414"/>
                    <a:pt x="57386" y="35205"/>
                    <a:pt x="58675" y="36129"/>
                  </a:cubicBezTo>
                  <a:cubicBezTo>
                    <a:pt x="63056" y="39367"/>
                    <a:pt x="67343" y="42606"/>
                    <a:pt x="71629" y="45654"/>
                  </a:cubicBezTo>
                  <a:cubicBezTo>
                    <a:pt x="72681" y="46759"/>
                    <a:pt x="74429" y="46797"/>
                    <a:pt x="75534" y="45749"/>
                  </a:cubicBezTo>
                  <a:cubicBezTo>
                    <a:pt x="75567" y="45721"/>
                    <a:pt x="75598" y="45683"/>
                    <a:pt x="75629" y="45654"/>
                  </a:cubicBezTo>
                  <a:cubicBezTo>
                    <a:pt x="76401" y="44483"/>
                    <a:pt x="76242" y="42930"/>
                    <a:pt x="75248" y="41939"/>
                  </a:cubicBezTo>
                  <a:close/>
                  <a:moveTo>
                    <a:pt x="99823" y="63847"/>
                  </a:moveTo>
                  <a:cubicBezTo>
                    <a:pt x="95949" y="59913"/>
                    <a:pt x="91949" y="56103"/>
                    <a:pt x="87821" y="52417"/>
                  </a:cubicBezTo>
                  <a:cubicBezTo>
                    <a:pt x="86720" y="51283"/>
                    <a:pt x="84912" y="51264"/>
                    <a:pt x="83781" y="52360"/>
                  </a:cubicBezTo>
                  <a:cubicBezTo>
                    <a:pt x="83762" y="52379"/>
                    <a:pt x="83744" y="52398"/>
                    <a:pt x="83726" y="52417"/>
                  </a:cubicBezTo>
                  <a:cubicBezTo>
                    <a:pt x="82625" y="53560"/>
                    <a:pt x="82625" y="55370"/>
                    <a:pt x="83726" y="56513"/>
                  </a:cubicBezTo>
                  <a:cubicBezTo>
                    <a:pt x="87726" y="60132"/>
                    <a:pt x="91631" y="63847"/>
                    <a:pt x="95441" y="67752"/>
                  </a:cubicBezTo>
                  <a:cubicBezTo>
                    <a:pt x="96543" y="68886"/>
                    <a:pt x="98351" y="68905"/>
                    <a:pt x="99482" y="67809"/>
                  </a:cubicBezTo>
                  <a:cubicBezTo>
                    <a:pt x="99501" y="67790"/>
                    <a:pt x="99519" y="67771"/>
                    <a:pt x="99537" y="67752"/>
                  </a:cubicBezTo>
                  <a:cubicBezTo>
                    <a:pt x="100403" y="66771"/>
                    <a:pt x="100519" y="65333"/>
                    <a:pt x="99823" y="64228"/>
                  </a:cubicBezTo>
                  <a:close/>
                  <a:moveTo>
                    <a:pt x="121826" y="88612"/>
                  </a:moveTo>
                  <a:cubicBezTo>
                    <a:pt x="118397" y="84326"/>
                    <a:pt x="114777" y="80135"/>
                    <a:pt x="111158" y="75944"/>
                  </a:cubicBezTo>
                  <a:cubicBezTo>
                    <a:pt x="110015" y="74839"/>
                    <a:pt x="108205" y="74839"/>
                    <a:pt x="107062" y="75944"/>
                  </a:cubicBezTo>
                  <a:cubicBezTo>
                    <a:pt x="105931" y="77049"/>
                    <a:pt x="105907" y="78849"/>
                    <a:pt x="107007" y="79982"/>
                  </a:cubicBezTo>
                  <a:cubicBezTo>
                    <a:pt x="107025" y="80001"/>
                    <a:pt x="107043" y="80020"/>
                    <a:pt x="107062" y="80039"/>
                  </a:cubicBezTo>
                  <a:cubicBezTo>
                    <a:pt x="110681" y="84040"/>
                    <a:pt x="114206" y="88231"/>
                    <a:pt x="117635" y="92422"/>
                  </a:cubicBezTo>
                  <a:cubicBezTo>
                    <a:pt x="118461" y="93641"/>
                    <a:pt x="120121" y="93955"/>
                    <a:pt x="121339" y="93127"/>
                  </a:cubicBezTo>
                  <a:cubicBezTo>
                    <a:pt x="121443" y="93060"/>
                    <a:pt x="121542" y="92984"/>
                    <a:pt x="121635" y="92898"/>
                  </a:cubicBezTo>
                  <a:cubicBezTo>
                    <a:pt x="122719" y="91850"/>
                    <a:pt x="122802" y="90145"/>
                    <a:pt x="121826" y="88993"/>
                  </a:cubicBezTo>
                  <a:close/>
                  <a:moveTo>
                    <a:pt x="141447" y="115377"/>
                  </a:moveTo>
                  <a:cubicBezTo>
                    <a:pt x="138399" y="110805"/>
                    <a:pt x="135256" y="105852"/>
                    <a:pt x="131922" y="101852"/>
                  </a:cubicBezTo>
                  <a:cubicBezTo>
                    <a:pt x="131085" y="100575"/>
                    <a:pt x="129371" y="100223"/>
                    <a:pt x="128097" y="101061"/>
                  </a:cubicBezTo>
                  <a:cubicBezTo>
                    <a:pt x="128037" y="101099"/>
                    <a:pt x="127979" y="101137"/>
                    <a:pt x="127922" y="101185"/>
                  </a:cubicBezTo>
                  <a:cubicBezTo>
                    <a:pt x="126659" y="102128"/>
                    <a:pt x="126403" y="103918"/>
                    <a:pt x="127350" y="105185"/>
                  </a:cubicBezTo>
                  <a:cubicBezTo>
                    <a:pt x="130493" y="109567"/>
                    <a:pt x="133637" y="114044"/>
                    <a:pt x="136875" y="118616"/>
                  </a:cubicBezTo>
                  <a:cubicBezTo>
                    <a:pt x="137973" y="119825"/>
                    <a:pt x="139841" y="119911"/>
                    <a:pt x="141046" y="118806"/>
                  </a:cubicBezTo>
                  <a:cubicBezTo>
                    <a:pt x="142002" y="117939"/>
                    <a:pt x="142280" y="116549"/>
                    <a:pt x="141733" y="115377"/>
                  </a:cubicBezTo>
                  <a:close/>
                  <a:moveTo>
                    <a:pt x="158497" y="143952"/>
                  </a:moveTo>
                  <a:cubicBezTo>
                    <a:pt x="155830" y="139094"/>
                    <a:pt x="153163" y="134427"/>
                    <a:pt x="150210" y="129569"/>
                  </a:cubicBezTo>
                  <a:cubicBezTo>
                    <a:pt x="149422" y="128198"/>
                    <a:pt x="147676" y="127731"/>
                    <a:pt x="146308" y="128522"/>
                  </a:cubicBezTo>
                  <a:cubicBezTo>
                    <a:pt x="146307" y="128522"/>
                    <a:pt x="146306" y="128522"/>
                    <a:pt x="146305" y="128522"/>
                  </a:cubicBezTo>
                  <a:cubicBezTo>
                    <a:pt x="144958" y="129379"/>
                    <a:pt x="144536" y="131151"/>
                    <a:pt x="145352" y="132522"/>
                  </a:cubicBezTo>
                  <a:cubicBezTo>
                    <a:pt x="148115" y="137189"/>
                    <a:pt x="150782" y="142047"/>
                    <a:pt x="153353" y="146714"/>
                  </a:cubicBezTo>
                  <a:cubicBezTo>
                    <a:pt x="154143" y="148077"/>
                    <a:pt x="155860" y="148581"/>
                    <a:pt x="157259" y="147857"/>
                  </a:cubicBezTo>
                  <a:cubicBezTo>
                    <a:pt x="158432" y="147057"/>
                    <a:pt x="158872" y="145543"/>
                    <a:pt x="158306" y="144238"/>
                  </a:cubicBezTo>
                  <a:close/>
                  <a:moveTo>
                    <a:pt x="172880" y="173765"/>
                  </a:moveTo>
                  <a:cubicBezTo>
                    <a:pt x="170689" y="168717"/>
                    <a:pt x="168403" y="163764"/>
                    <a:pt x="166022" y="158716"/>
                  </a:cubicBezTo>
                  <a:cubicBezTo>
                    <a:pt x="165298" y="157287"/>
                    <a:pt x="163564" y="156697"/>
                    <a:pt x="162116" y="157382"/>
                  </a:cubicBezTo>
                  <a:cubicBezTo>
                    <a:pt x="160685" y="158106"/>
                    <a:pt x="160093" y="159840"/>
                    <a:pt x="160783" y="161288"/>
                  </a:cubicBezTo>
                  <a:cubicBezTo>
                    <a:pt x="163164" y="166146"/>
                    <a:pt x="165450" y="170813"/>
                    <a:pt x="167546" y="176051"/>
                  </a:cubicBezTo>
                  <a:cubicBezTo>
                    <a:pt x="168145" y="177509"/>
                    <a:pt x="169814" y="178214"/>
                    <a:pt x="171274" y="177613"/>
                  </a:cubicBezTo>
                  <a:cubicBezTo>
                    <a:pt x="171301" y="177595"/>
                    <a:pt x="171329" y="177585"/>
                    <a:pt x="171356" y="177575"/>
                  </a:cubicBezTo>
                  <a:cubicBezTo>
                    <a:pt x="172663" y="176937"/>
                    <a:pt x="173309" y="175442"/>
                    <a:pt x="172880" y="174051"/>
                  </a:cubicBezTo>
                  <a:close/>
                </a:path>
              </a:pathLst>
            </a:custGeom>
            <a:solidFill>
              <a:srgbClr val="185E31"/>
            </a:solidFill>
            <a:ln w="9525" cap="flat">
              <a:noFill/>
              <a:prstDash val="solid"/>
              <a:miter/>
            </a:ln>
          </p:spPr>
          <p:txBody>
            <a:bodyPr rtlCol="0" anchor="ctr"/>
            <a:lstStyle/>
            <a:p>
              <a:endParaRPr lang="zh-CN" altLang="en-US"/>
            </a:p>
          </p:txBody>
        </p:sp>
        <p:sp>
          <p:nvSpPr>
            <p:cNvPr id="48" name="任意多边形: 形状 47"/>
            <p:cNvSpPr/>
            <p:nvPr/>
          </p:nvSpPr>
          <p:spPr>
            <a:xfrm>
              <a:off x="1512449" y="7580636"/>
              <a:ext cx="13665" cy="8166"/>
            </a:xfrm>
            <a:custGeom>
              <a:avLst/>
              <a:gdLst>
                <a:gd name="connsiteX0" fmla="*/ 11611 w 13665"/>
                <a:gd name="connsiteY0" fmla="*/ 2237 h 8166"/>
                <a:gd name="connsiteX1" fmla="*/ 3229 w 13665"/>
                <a:gd name="connsiteY1" fmla="*/ -335 h 8166"/>
                <a:gd name="connsiteX2" fmla="*/ 4 w 13665"/>
                <a:gd name="connsiteY2" fmla="*/ 2313 h 8166"/>
                <a:gd name="connsiteX3" fmla="*/ 1705 w 13665"/>
                <a:gd name="connsiteY3" fmla="*/ 5285 h 8166"/>
                <a:gd name="connsiteX4" fmla="*/ 9801 w 13665"/>
                <a:gd name="connsiteY4" fmla="*/ 7666 h 8166"/>
                <a:gd name="connsiteX5" fmla="*/ 13516 w 13665"/>
                <a:gd name="connsiteY5" fmla="*/ 5856 h 8166"/>
                <a:gd name="connsiteX6" fmla="*/ 11678 w 13665"/>
                <a:gd name="connsiteY6" fmla="*/ 2255 h 8166"/>
                <a:gd name="connsiteX7" fmla="*/ 11611 w 13665"/>
                <a:gd name="connsiteY7" fmla="*/ 2237 h 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65" h="8166">
                  <a:moveTo>
                    <a:pt x="11611" y="2237"/>
                  </a:moveTo>
                  <a:lnTo>
                    <a:pt x="3229" y="-335"/>
                  </a:lnTo>
                  <a:cubicBezTo>
                    <a:pt x="1606" y="-497"/>
                    <a:pt x="162" y="693"/>
                    <a:pt x="4" y="2313"/>
                  </a:cubicBezTo>
                  <a:cubicBezTo>
                    <a:pt x="-118" y="3570"/>
                    <a:pt x="564" y="4761"/>
                    <a:pt x="1705" y="5285"/>
                  </a:cubicBezTo>
                  <a:lnTo>
                    <a:pt x="9801" y="7666"/>
                  </a:lnTo>
                  <a:cubicBezTo>
                    <a:pt x="11325" y="8171"/>
                    <a:pt x="12977" y="7371"/>
                    <a:pt x="13516" y="5856"/>
                  </a:cubicBezTo>
                  <a:cubicBezTo>
                    <a:pt x="14002" y="4351"/>
                    <a:pt x="13179" y="2742"/>
                    <a:pt x="11678" y="2255"/>
                  </a:cubicBezTo>
                  <a:cubicBezTo>
                    <a:pt x="11656" y="2246"/>
                    <a:pt x="11633" y="2246"/>
                    <a:pt x="11611" y="2237"/>
                  </a:cubicBezTo>
                  <a:close/>
                </a:path>
              </a:pathLst>
            </a:custGeom>
            <a:solidFill>
              <a:srgbClr val="185E31"/>
            </a:solidFill>
            <a:ln w="9525" cap="flat">
              <a:noFill/>
              <a:prstDash val="solid"/>
              <a:miter/>
            </a:ln>
          </p:spPr>
          <p:txBody>
            <a:bodyPr rtlCol="0" anchor="ctr"/>
            <a:lstStyle/>
            <a:p>
              <a:endParaRPr lang="zh-CN" altLang="en-US"/>
            </a:p>
          </p:txBody>
        </p:sp>
        <p:sp>
          <p:nvSpPr>
            <p:cNvPr id="49" name="任意多边形: 形状 48"/>
            <p:cNvSpPr/>
            <p:nvPr/>
          </p:nvSpPr>
          <p:spPr>
            <a:xfrm>
              <a:off x="2276020" y="7271885"/>
              <a:ext cx="129867" cy="477160"/>
            </a:xfrm>
            <a:custGeom>
              <a:avLst/>
              <a:gdLst>
                <a:gd name="connsiteX0" fmla="*/ 80049 w 129867"/>
                <a:gd name="connsiteY0" fmla="*/ 15236 h 477160"/>
                <a:gd name="connsiteX1" fmla="*/ 93575 w 129867"/>
                <a:gd name="connsiteY1" fmla="*/ 4950 h 477160"/>
                <a:gd name="connsiteX2" fmla="*/ 94241 w 129867"/>
                <a:gd name="connsiteY2" fmla="*/ 854 h 477160"/>
                <a:gd name="connsiteX3" fmla="*/ 90260 w 129867"/>
                <a:gd name="connsiteY3" fmla="*/ 177 h 477160"/>
                <a:gd name="connsiteX4" fmla="*/ 90241 w 129867"/>
                <a:gd name="connsiteY4" fmla="*/ 187 h 477160"/>
                <a:gd name="connsiteX5" fmla="*/ 76334 w 129867"/>
                <a:gd name="connsiteY5" fmla="*/ 10855 h 477160"/>
                <a:gd name="connsiteX6" fmla="*/ 76239 w 129867"/>
                <a:gd name="connsiteY6" fmla="*/ 14760 h 477160"/>
                <a:gd name="connsiteX7" fmla="*/ 76334 w 129867"/>
                <a:gd name="connsiteY7" fmla="*/ 14856 h 477160"/>
                <a:gd name="connsiteX8" fmla="*/ 80049 w 129867"/>
                <a:gd name="connsiteY8" fmla="*/ 15236 h 477160"/>
                <a:gd name="connsiteX9" fmla="*/ 56332 w 129867"/>
                <a:gd name="connsiteY9" fmla="*/ 39335 h 477160"/>
                <a:gd name="connsiteX10" fmla="*/ 67857 w 129867"/>
                <a:gd name="connsiteY10" fmla="*/ 26762 h 477160"/>
                <a:gd name="connsiteX11" fmla="*/ 67857 w 129867"/>
                <a:gd name="connsiteY11" fmla="*/ 22666 h 477160"/>
                <a:gd name="connsiteX12" fmla="*/ 63761 w 129867"/>
                <a:gd name="connsiteY12" fmla="*/ 22666 h 477160"/>
                <a:gd name="connsiteX13" fmla="*/ 51950 w 129867"/>
                <a:gd name="connsiteY13" fmla="*/ 35620 h 477160"/>
                <a:gd name="connsiteX14" fmla="*/ 51893 w 129867"/>
                <a:gd name="connsiteY14" fmla="*/ 39659 h 477160"/>
                <a:gd name="connsiteX15" fmla="*/ 51950 w 129867"/>
                <a:gd name="connsiteY15" fmla="*/ 39716 h 477160"/>
                <a:gd name="connsiteX16" fmla="*/ 55856 w 129867"/>
                <a:gd name="connsiteY16" fmla="*/ 39906 h 477160"/>
                <a:gd name="connsiteX17" fmla="*/ 56332 w 129867"/>
                <a:gd name="connsiteY17" fmla="*/ 39335 h 477160"/>
                <a:gd name="connsiteX18" fmla="*/ 37282 w 129867"/>
                <a:gd name="connsiteY18" fmla="*/ 67434 h 477160"/>
                <a:gd name="connsiteX19" fmla="*/ 46235 w 129867"/>
                <a:gd name="connsiteY19" fmla="*/ 52956 h 477160"/>
                <a:gd name="connsiteX20" fmla="*/ 45473 w 129867"/>
                <a:gd name="connsiteY20" fmla="*/ 48955 h 477160"/>
                <a:gd name="connsiteX21" fmla="*/ 41473 w 129867"/>
                <a:gd name="connsiteY21" fmla="*/ 49717 h 477160"/>
                <a:gd name="connsiteX22" fmla="*/ 31948 w 129867"/>
                <a:gd name="connsiteY22" fmla="*/ 64671 h 477160"/>
                <a:gd name="connsiteX23" fmla="*/ 32996 w 129867"/>
                <a:gd name="connsiteY23" fmla="*/ 68576 h 477160"/>
                <a:gd name="connsiteX24" fmla="*/ 37091 w 129867"/>
                <a:gd name="connsiteY24" fmla="*/ 67767 h 477160"/>
                <a:gd name="connsiteX25" fmla="*/ 37282 w 129867"/>
                <a:gd name="connsiteY25" fmla="*/ 67434 h 477160"/>
                <a:gd name="connsiteX26" fmla="*/ 23185 w 129867"/>
                <a:gd name="connsiteY26" fmla="*/ 98485 h 477160"/>
                <a:gd name="connsiteX27" fmla="*/ 29567 w 129867"/>
                <a:gd name="connsiteY27" fmla="*/ 82674 h 477160"/>
                <a:gd name="connsiteX28" fmla="*/ 28138 w 129867"/>
                <a:gd name="connsiteY28" fmla="*/ 78864 h 477160"/>
                <a:gd name="connsiteX29" fmla="*/ 24328 w 129867"/>
                <a:gd name="connsiteY29" fmla="*/ 80292 h 477160"/>
                <a:gd name="connsiteX30" fmla="*/ 17756 w 129867"/>
                <a:gd name="connsiteY30" fmla="*/ 96580 h 477160"/>
                <a:gd name="connsiteX31" fmla="*/ 19565 w 129867"/>
                <a:gd name="connsiteY31" fmla="*/ 100295 h 477160"/>
                <a:gd name="connsiteX32" fmla="*/ 22709 w 129867"/>
                <a:gd name="connsiteY32" fmla="*/ 98485 h 477160"/>
                <a:gd name="connsiteX33" fmla="*/ 13660 w 129867"/>
                <a:gd name="connsiteY33" fmla="*/ 131442 h 477160"/>
                <a:gd name="connsiteX34" fmla="*/ 17756 w 129867"/>
                <a:gd name="connsiteY34" fmla="*/ 114868 h 477160"/>
                <a:gd name="connsiteX35" fmla="*/ 15803 w 129867"/>
                <a:gd name="connsiteY35" fmla="*/ 111296 h 477160"/>
                <a:gd name="connsiteX36" fmla="*/ 12231 w 129867"/>
                <a:gd name="connsiteY36" fmla="*/ 113249 h 477160"/>
                <a:gd name="connsiteX37" fmla="*/ 8040 w 129867"/>
                <a:gd name="connsiteY37" fmla="*/ 130203 h 477160"/>
                <a:gd name="connsiteX38" fmla="*/ 10231 w 129867"/>
                <a:gd name="connsiteY38" fmla="*/ 133727 h 477160"/>
                <a:gd name="connsiteX39" fmla="*/ 13660 w 129867"/>
                <a:gd name="connsiteY39" fmla="*/ 131442 h 477160"/>
                <a:gd name="connsiteX40" fmla="*/ 8326 w 129867"/>
                <a:gd name="connsiteY40" fmla="*/ 165351 h 477160"/>
                <a:gd name="connsiteX41" fmla="*/ 10517 w 129867"/>
                <a:gd name="connsiteY41" fmla="*/ 148301 h 477160"/>
                <a:gd name="connsiteX42" fmla="*/ 8469 w 129867"/>
                <a:gd name="connsiteY42" fmla="*/ 144815 h 477160"/>
                <a:gd name="connsiteX43" fmla="*/ 4983 w 129867"/>
                <a:gd name="connsiteY43" fmla="*/ 146862 h 477160"/>
                <a:gd name="connsiteX44" fmla="*/ 4897 w 129867"/>
                <a:gd name="connsiteY44" fmla="*/ 147443 h 477160"/>
                <a:gd name="connsiteX45" fmla="*/ 2516 w 129867"/>
                <a:gd name="connsiteY45" fmla="*/ 164779 h 477160"/>
                <a:gd name="connsiteX46" fmla="*/ 5087 w 129867"/>
                <a:gd name="connsiteY46" fmla="*/ 167922 h 477160"/>
                <a:gd name="connsiteX47" fmla="*/ 8135 w 129867"/>
                <a:gd name="connsiteY47" fmla="*/ 165351 h 477160"/>
                <a:gd name="connsiteX48" fmla="*/ 5849 w 129867"/>
                <a:gd name="connsiteY48" fmla="*/ 199736 h 477160"/>
                <a:gd name="connsiteX49" fmla="*/ 6802 w 129867"/>
                <a:gd name="connsiteY49" fmla="*/ 182496 h 477160"/>
                <a:gd name="connsiteX50" fmla="*/ 3373 w 129867"/>
                <a:gd name="connsiteY50" fmla="*/ 180114 h 477160"/>
                <a:gd name="connsiteX51" fmla="*/ 992 w 129867"/>
                <a:gd name="connsiteY51" fmla="*/ 182496 h 477160"/>
                <a:gd name="connsiteX52" fmla="*/ 39 w 129867"/>
                <a:gd name="connsiteY52" fmla="*/ 199831 h 477160"/>
                <a:gd name="connsiteX53" fmla="*/ 2420 w 129867"/>
                <a:gd name="connsiteY53" fmla="*/ 203260 h 477160"/>
                <a:gd name="connsiteX54" fmla="*/ 5849 w 129867"/>
                <a:gd name="connsiteY54" fmla="*/ 200888 h 477160"/>
                <a:gd name="connsiteX55" fmla="*/ 5849 w 129867"/>
                <a:gd name="connsiteY55" fmla="*/ 199831 h 477160"/>
                <a:gd name="connsiteX56" fmla="*/ 5849 w 129867"/>
                <a:gd name="connsiteY56" fmla="*/ 234121 h 477160"/>
                <a:gd name="connsiteX57" fmla="*/ 5849 w 129867"/>
                <a:gd name="connsiteY57" fmla="*/ 226977 h 477160"/>
                <a:gd name="connsiteX58" fmla="*/ 5849 w 129867"/>
                <a:gd name="connsiteY58" fmla="*/ 216976 h 477160"/>
                <a:gd name="connsiteX59" fmla="*/ 2992 w 129867"/>
                <a:gd name="connsiteY59" fmla="*/ 214023 h 477160"/>
                <a:gd name="connsiteX60" fmla="*/ 39 w 129867"/>
                <a:gd name="connsiteY60" fmla="*/ 216785 h 477160"/>
                <a:gd name="connsiteX61" fmla="*/ 39 w 129867"/>
                <a:gd name="connsiteY61" fmla="*/ 216881 h 477160"/>
                <a:gd name="connsiteX62" fmla="*/ 39 w 129867"/>
                <a:gd name="connsiteY62" fmla="*/ 226977 h 477160"/>
                <a:gd name="connsiteX63" fmla="*/ 39 w 129867"/>
                <a:gd name="connsiteY63" fmla="*/ 234311 h 477160"/>
                <a:gd name="connsiteX64" fmla="*/ 3468 w 129867"/>
                <a:gd name="connsiteY64" fmla="*/ 236693 h 477160"/>
                <a:gd name="connsiteX65" fmla="*/ 5849 w 129867"/>
                <a:gd name="connsiteY65" fmla="*/ 234311 h 477160"/>
                <a:gd name="connsiteX66" fmla="*/ 9183 w 129867"/>
                <a:gd name="connsiteY66" fmla="*/ 268125 h 477160"/>
                <a:gd name="connsiteX67" fmla="*/ 6897 w 129867"/>
                <a:gd name="connsiteY67" fmla="*/ 251171 h 477160"/>
                <a:gd name="connsiteX68" fmla="*/ 3782 w 129867"/>
                <a:gd name="connsiteY68" fmla="*/ 248599 h 477160"/>
                <a:gd name="connsiteX69" fmla="*/ 3754 w 129867"/>
                <a:gd name="connsiteY69" fmla="*/ 248599 h 477160"/>
                <a:gd name="connsiteX70" fmla="*/ 1182 w 129867"/>
                <a:gd name="connsiteY70" fmla="*/ 251742 h 477160"/>
                <a:gd name="connsiteX71" fmla="*/ 3468 w 129867"/>
                <a:gd name="connsiteY71" fmla="*/ 269078 h 477160"/>
                <a:gd name="connsiteX72" fmla="*/ 6802 w 129867"/>
                <a:gd name="connsiteY72" fmla="*/ 271459 h 477160"/>
                <a:gd name="connsiteX73" fmla="*/ 9183 w 129867"/>
                <a:gd name="connsiteY73" fmla="*/ 268125 h 477160"/>
                <a:gd name="connsiteX74" fmla="*/ 16898 w 129867"/>
                <a:gd name="connsiteY74" fmla="*/ 301558 h 477160"/>
                <a:gd name="connsiteX75" fmla="*/ 12517 w 129867"/>
                <a:gd name="connsiteY75" fmla="*/ 284985 h 477160"/>
                <a:gd name="connsiteX76" fmla="*/ 9040 w 129867"/>
                <a:gd name="connsiteY76" fmla="*/ 282841 h 477160"/>
                <a:gd name="connsiteX77" fmla="*/ 6897 w 129867"/>
                <a:gd name="connsiteY77" fmla="*/ 286318 h 477160"/>
                <a:gd name="connsiteX78" fmla="*/ 11374 w 129867"/>
                <a:gd name="connsiteY78" fmla="*/ 303177 h 477160"/>
                <a:gd name="connsiteX79" fmla="*/ 14993 w 129867"/>
                <a:gd name="connsiteY79" fmla="*/ 305177 h 477160"/>
                <a:gd name="connsiteX80" fmla="*/ 16327 w 129867"/>
                <a:gd name="connsiteY80" fmla="*/ 301558 h 477160"/>
                <a:gd name="connsiteX81" fmla="*/ 28519 w 129867"/>
                <a:gd name="connsiteY81" fmla="*/ 333752 h 477160"/>
                <a:gd name="connsiteX82" fmla="*/ 22232 w 129867"/>
                <a:gd name="connsiteY82" fmla="*/ 317846 h 477160"/>
                <a:gd name="connsiteX83" fmla="*/ 18565 w 129867"/>
                <a:gd name="connsiteY83" fmla="*/ 316084 h 477160"/>
                <a:gd name="connsiteX84" fmla="*/ 16803 w 129867"/>
                <a:gd name="connsiteY84" fmla="*/ 319751 h 477160"/>
                <a:gd name="connsiteX85" fmla="*/ 23185 w 129867"/>
                <a:gd name="connsiteY85" fmla="*/ 336039 h 477160"/>
                <a:gd name="connsiteX86" fmla="*/ 26995 w 129867"/>
                <a:gd name="connsiteY86" fmla="*/ 337563 h 477160"/>
                <a:gd name="connsiteX87" fmla="*/ 28519 w 129867"/>
                <a:gd name="connsiteY87" fmla="*/ 333752 h 477160"/>
                <a:gd name="connsiteX88" fmla="*/ 43473 w 129867"/>
                <a:gd name="connsiteY88" fmla="*/ 364709 h 477160"/>
                <a:gd name="connsiteX89" fmla="*/ 35663 w 129867"/>
                <a:gd name="connsiteY89" fmla="*/ 349374 h 477160"/>
                <a:gd name="connsiteX90" fmla="*/ 31967 w 129867"/>
                <a:gd name="connsiteY90" fmla="*/ 347440 h 477160"/>
                <a:gd name="connsiteX91" fmla="*/ 30024 w 129867"/>
                <a:gd name="connsiteY91" fmla="*/ 351136 h 477160"/>
                <a:gd name="connsiteX92" fmla="*/ 30424 w 129867"/>
                <a:gd name="connsiteY92" fmla="*/ 351945 h 477160"/>
                <a:gd name="connsiteX93" fmla="*/ 38425 w 129867"/>
                <a:gd name="connsiteY93" fmla="*/ 367471 h 477160"/>
                <a:gd name="connsiteX94" fmla="*/ 42330 w 129867"/>
                <a:gd name="connsiteY94" fmla="*/ 368614 h 477160"/>
                <a:gd name="connsiteX95" fmla="*/ 42940 w 129867"/>
                <a:gd name="connsiteY95" fmla="*/ 364756 h 477160"/>
                <a:gd name="connsiteX96" fmla="*/ 42902 w 129867"/>
                <a:gd name="connsiteY96" fmla="*/ 364709 h 477160"/>
                <a:gd name="connsiteX97" fmla="*/ 61380 w 129867"/>
                <a:gd name="connsiteY97" fmla="*/ 393951 h 477160"/>
                <a:gd name="connsiteX98" fmla="*/ 51855 w 129867"/>
                <a:gd name="connsiteY98" fmla="*/ 379473 h 477160"/>
                <a:gd name="connsiteX99" fmla="*/ 47683 w 129867"/>
                <a:gd name="connsiteY99" fmla="*/ 379225 h 477160"/>
                <a:gd name="connsiteX100" fmla="*/ 46902 w 129867"/>
                <a:gd name="connsiteY100" fmla="*/ 382521 h 477160"/>
                <a:gd name="connsiteX101" fmla="*/ 56427 w 129867"/>
                <a:gd name="connsiteY101" fmla="*/ 397189 h 477160"/>
                <a:gd name="connsiteX102" fmla="*/ 60428 w 129867"/>
                <a:gd name="connsiteY102" fmla="*/ 397951 h 477160"/>
                <a:gd name="connsiteX103" fmla="*/ 61190 w 129867"/>
                <a:gd name="connsiteY103" fmla="*/ 393951 h 477160"/>
                <a:gd name="connsiteX104" fmla="*/ 81859 w 129867"/>
                <a:gd name="connsiteY104" fmla="*/ 421668 h 477160"/>
                <a:gd name="connsiteX105" fmla="*/ 71381 w 129867"/>
                <a:gd name="connsiteY105" fmla="*/ 408048 h 477160"/>
                <a:gd name="connsiteX106" fmla="*/ 67286 w 129867"/>
                <a:gd name="connsiteY106" fmla="*/ 407381 h 477160"/>
                <a:gd name="connsiteX107" fmla="*/ 66714 w 129867"/>
                <a:gd name="connsiteY107" fmla="*/ 411476 h 477160"/>
                <a:gd name="connsiteX108" fmla="*/ 77382 w 129867"/>
                <a:gd name="connsiteY108" fmla="*/ 425288 h 477160"/>
                <a:gd name="connsiteX109" fmla="*/ 81383 w 129867"/>
                <a:gd name="connsiteY109" fmla="*/ 425764 h 477160"/>
                <a:gd name="connsiteX110" fmla="*/ 81344 w 129867"/>
                <a:gd name="connsiteY110" fmla="*/ 421726 h 477160"/>
                <a:gd name="connsiteX111" fmla="*/ 81287 w 129867"/>
                <a:gd name="connsiteY111" fmla="*/ 421668 h 477160"/>
                <a:gd name="connsiteX112" fmla="*/ 104433 w 129867"/>
                <a:gd name="connsiteY112" fmla="*/ 447576 h 477160"/>
                <a:gd name="connsiteX113" fmla="*/ 92908 w 129867"/>
                <a:gd name="connsiteY113" fmla="*/ 434813 h 477160"/>
                <a:gd name="connsiteX114" fmla="*/ 88812 w 129867"/>
                <a:gd name="connsiteY114" fmla="*/ 434527 h 477160"/>
                <a:gd name="connsiteX115" fmla="*/ 88526 w 129867"/>
                <a:gd name="connsiteY115" fmla="*/ 438623 h 477160"/>
                <a:gd name="connsiteX116" fmla="*/ 100242 w 129867"/>
                <a:gd name="connsiteY116" fmla="*/ 451577 h 477160"/>
                <a:gd name="connsiteX117" fmla="*/ 104281 w 129867"/>
                <a:gd name="connsiteY117" fmla="*/ 451634 h 477160"/>
                <a:gd name="connsiteX118" fmla="*/ 104338 w 129867"/>
                <a:gd name="connsiteY118" fmla="*/ 451577 h 477160"/>
                <a:gd name="connsiteX119" fmla="*/ 104338 w 129867"/>
                <a:gd name="connsiteY119" fmla="*/ 447481 h 477160"/>
                <a:gd name="connsiteX120" fmla="*/ 128912 w 129867"/>
                <a:gd name="connsiteY120" fmla="*/ 471770 h 477160"/>
                <a:gd name="connsiteX121" fmla="*/ 116435 w 129867"/>
                <a:gd name="connsiteY121" fmla="*/ 459959 h 477160"/>
                <a:gd name="connsiteX122" fmla="*/ 112339 w 129867"/>
                <a:gd name="connsiteY122" fmla="*/ 459959 h 477160"/>
                <a:gd name="connsiteX123" fmla="*/ 112339 w 129867"/>
                <a:gd name="connsiteY123" fmla="*/ 464055 h 477160"/>
                <a:gd name="connsiteX124" fmla="*/ 125007 w 129867"/>
                <a:gd name="connsiteY124" fmla="*/ 476056 h 477160"/>
                <a:gd name="connsiteX125" fmla="*/ 129103 w 129867"/>
                <a:gd name="connsiteY125" fmla="*/ 475866 h 477160"/>
                <a:gd name="connsiteX126" fmla="*/ 128912 w 129867"/>
                <a:gd name="connsiteY126" fmla="*/ 471770 h 477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129867" h="477160">
                  <a:moveTo>
                    <a:pt x="80049" y="15236"/>
                  </a:moveTo>
                  <a:cubicBezTo>
                    <a:pt x="84335" y="11712"/>
                    <a:pt x="88812" y="8283"/>
                    <a:pt x="93575" y="4950"/>
                  </a:cubicBezTo>
                  <a:cubicBezTo>
                    <a:pt x="94879" y="3997"/>
                    <a:pt x="95175" y="2168"/>
                    <a:pt x="94241" y="854"/>
                  </a:cubicBezTo>
                  <a:cubicBezTo>
                    <a:pt x="93327" y="-432"/>
                    <a:pt x="91546" y="-737"/>
                    <a:pt x="90260" y="177"/>
                  </a:cubicBezTo>
                  <a:cubicBezTo>
                    <a:pt x="90250" y="177"/>
                    <a:pt x="90250" y="187"/>
                    <a:pt x="90241" y="187"/>
                  </a:cubicBezTo>
                  <a:cubicBezTo>
                    <a:pt x="85383" y="3616"/>
                    <a:pt x="80716" y="7140"/>
                    <a:pt x="76334" y="10855"/>
                  </a:cubicBezTo>
                  <a:cubicBezTo>
                    <a:pt x="75229" y="11903"/>
                    <a:pt x="75191" y="13655"/>
                    <a:pt x="76239" y="14760"/>
                  </a:cubicBezTo>
                  <a:cubicBezTo>
                    <a:pt x="76268" y="14789"/>
                    <a:pt x="76306" y="14827"/>
                    <a:pt x="76334" y="14856"/>
                  </a:cubicBezTo>
                  <a:cubicBezTo>
                    <a:pt x="77306" y="15884"/>
                    <a:pt x="78887" y="16046"/>
                    <a:pt x="80049" y="15236"/>
                  </a:cubicBezTo>
                  <a:close/>
                  <a:moveTo>
                    <a:pt x="56332" y="39335"/>
                  </a:moveTo>
                  <a:cubicBezTo>
                    <a:pt x="59951" y="35049"/>
                    <a:pt x="63761" y="30858"/>
                    <a:pt x="67857" y="26762"/>
                  </a:cubicBezTo>
                  <a:cubicBezTo>
                    <a:pt x="68991" y="25628"/>
                    <a:pt x="68991" y="23800"/>
                    <a:pt x="67857" y="22666"/>
                  </a:cubicBezTo>
                  <a:cubicBezTo>
                    <a:pt x="66724" y="21533"/>
                    <a:pt x="64895" y="21533"/>
                    <a:pt x="63761" y="22666"/>
                  </a:cubicBezTo>
                  <a:cubicBezTo>
                    <a:pt x="59570" y="26857"/>
                    <a:pt x="55570" y="31239"/>
                    <a:pt x="51950" y="35620"/>
                  </a:cubicBezTo>
                  <a:cubicBezTo>
                    <a:pt x="50817" y="36725"/>
                    <a:pt x="50798" y="38525"/>
                    <a:pt x="51893" y="39659"/>
                  </a:cubicBezTo>
                  <a:cubicBezTo>
                    <a:pt x="51912" y="39678"/>
                    <a:pt x="51931" y="39697"/>
                    <a:pt x="51950" y="39716"/>
                  </a:cubicBezTo>
                  <a:cubicBezTo>
                    <a:pt x="52979" y="40849"/>
                    <a:pt x="54722" y="40935"/>
                    <a:pt x="55856" y="39906"/>
                  </a:cubicBezTo>
                  <a:cubicBezTo>
                    <a:pt x="56037" y="39735"/>
                    <a:pt x="56198" y="39544"/>
                    <a:pt x="56332" y="39335"/>
                  </a:cubicBezTo>
                  <a:close/>
                  <a:moveTo>
                    <a:pt x="37282" y="67434"/>
                  </a:moveTo>
                  <a:cubicBezTo>
                    <a:pt x="40044" y="62481"/>
                    <a:pt x="42997" y="57909"/>
                    <a:pt x="46235" y="52956"/>
                  </a:cubicBezTo>
                  <a:cubicBezTo>
                    <a:pt x="47131" y="51641"/>
                    <a:pt x="46788" y="49850"/>
                    <a:pt x="45473" y="48955"/>
                  </a:cubicBezTo>
                  <a:cubicBezTo>
                    <a:pt x="44159" y="48060"/>
                    <a:pt x="42368" y="48403"/>
                    <a:pt x="41473" y="49717"/>
                  </a:cubicBezTo>
                  <a:cubicBezTo>
                    <a:pt x="38139" y="54575"/>
                    <a:pt x="35091" y="59242"/>
                    <a:pt x="31948" y="64671"/>
                  </a:cubicBezTo>
                  <a:cubicBezTo>
                    <a:pt x="31214" y="66043"/>
                    <a:pt x="31672" y="67757"/>
                    <a:pt x="32996" y="68576"/>
                  </a:cubicBezTo>
                  <a:cubicBezTo>
                    <a:pt x="34348" y="69481"/>
                    <a:pt x="36186" y="69119"/>
                    <a:pt x="37091" y="67767"/>
                  </a:cubicBezTo>
                  <a:cubicBezTo>
                    <a:pt x="37158" y="67653"/>
                    <a:pt x="37225" y="67548"/>
                    <a:pt x="37282" y="67434"/>
                  </a:cubicBezTo>
                  <a:close/>
                  <a:moveTo>
                    <a:pt x="23185" y="98485"/>
                  </a:moveTo>
                  <a:cubicBezTo>
                    <a:pt x="25185" y="93151"/>
                    <a:pt x="27281" y="87912"/>
                    <a:pt x="29567" y="82674"/>
                  </a:cubicBezTo>
                  <a:cubicBezTo>
                    <a:pt x="30224" y="81226"/>
                    <a:pt x="29586" y="79521"/>
                    <a:pt x="28138" y="78864"/>
                  </a:cubicBezTo>
                  <a:cubicBezTo>
                    <a:pt x="26690" y="78206"/>
                    <a:pt x="24985" y="78844"/>
                    <a:pt x="24328" y="80292"/>
                  </a:cubicBezTo>
                  <a:cubicBezTo>
                    <a:pt x="21975" y="85626"/>
                    <a:pt x="19784" y="91056"/>
                    <a:pt x="17756" y="96580"/>
                  </a:cubicBezTo>
                  <a:cubicBezTo>
                    <a:pt x="17251" y="98104"/>
                    <a:pt x="18051" y="99752"/>
                    <a:pt x="19565" y="100295"/>
                  </a:cubicBezTo>
                  <a:cubicBezTo>
                    <a:pt x="20908" y="100523"/>
                    <a:pt x="22223" y="99762"/>
                    <a:pt x="22709" y="98485"/>
                  </a:cubicBezTo>
                  <a:close/>
                  <a:moveTo>
                    <a:pt x="13660" y="131442"/>
                  </a:moveTo>
                  <a:cubicBezTo>
                    <a:pt x="14898" y="125822"/>
                    <a:pt x="16232" y="120297"/>
                    <a:pt x="17756" y="114868"/>
                  </a:cubicBezTo>
                  <a:cubicBezTo>
                    <a:pt x="18203" y="113344"/>
                    <a:pt x="17327" y="111744"/>
                    <a:pt x="15803" y="111296"/>
                  </a:cubicBezTo>
                  <a:cubicBezTo>
                    <a:pt x="14279" y="110849"/>
                    <a:pt x="12679" y="111725"/>
                    <a:pt x="12231" y="113249"/>
                  </a:cubicBezTo>
                  <a:cubicBezTo>
                    <a:pt x="10612" y="118868"/>
                    <a:pt x="9278" y="124584"/>
                    <a:pt x="8040" y="130203"/>
                  </a:cubicBezTo>
                  <a:cubicBezTo>
                    <a:pt x="7678" y="131775"/>
                    <a:pt x="8659" y="133347"/>
                    <a:pt x="10231" y="133727"/>
                  </a:cubicBezTo>
                  <a:cubicBezTo>
                    <a:pt x="11802" y="134023"/>
                    <a:pt x="13326" y="133004"/>
                    <a:pt x="13660" y="131442"/>
                  </a:cubicBezTo>
                  <a:close/>
                  <a:moveTo>
                    <a:pt x="8326" y="165351"/>
                  </a:moveTo>
                  <a:cubicBezTo>
                    <a:pt x="8897" y="159635"/>
                    <a:pt x="9659" y="153921"/>
                    <a:pt x="10517" y="148301"/>
                  </a:cubicBezTo>
                  <a:cubicBezTo>
                    <a:pt x="10917" y="146777"/>
                    <a:pt x="9993" y="145215"/>
                    <a:pt x="8469" y="144815"/>
                  </a:cubicBezTo>
                  <a:cubicBezTo>
                    <a:pt x="6945" y="144415"/>
                    <a:pt x="5383" y="145339"/>
                    <a:pt x="4983" y="146862"/>
                  </a:cubicBezTo>
                  <a:cubicBezTo>
                    <a:pt x="4935" y="147053"/>
                    <a:pt x="4906" y="147243"/>
                    <a:pt x="4897" y="147443"/>
                  </a:cubicBezTo>
                  <a:cubicBezTo>
                    <a:pt x="3944" y="153159"/>
                    <a:pt x="3182" y="158969"/>
                    <a:pt x="2516" y="164779"/>
                  </a:cubicBezTo>
                  <a:cubicBezTo>
                    <a:pt x="2449" y="166332"/>
                    <a:pt x="3554" y="167684"/>
                    <a:pt x="5087" y="167922"/>
                  </a:cubicBezTo>
                  <a:cubicBezTo>
                    <a:pt x="6630" y="168037"/>
                    <a:pt x="7983" y="166894"/>
                    <a:pt x="8135" y="165351"/>
                  </a:cubicBezTo>
                  <a:close/>
                  <a:moveTo>
                    <a:pt x="5849" y="199736"/>
                  </a:moveTo>
                  <a:cubicBezTo>
                    <a:pt x="5849" y="193926"/>
                    <a:pt x="5849" y="188210"/>
                    <a:pt x="6802" y="182496"/>
                  </a:cubicBezTo>
                  <a:cubicBezTo>
                    <a:pt x="6507" y="180895"/>
                    <a:pt x="4973" y="179828"/>
                    <a:pt x="3373" y="180114"/>
                  </a:cubicBezTo>
                  <a:cubicBezTo>
                    <a:pt x="2163" y="180343"/>
                    <a:pt x="1211" y="181286"/>
                    <a:pt x="992" y="182496"/>
                  </a:cubicBezTo>
                  <a:cubicBezTo>
                    <a:pt x="992" y="188306"/>
                    <a:pt x="325" y="194021"/>
                    <a:pt x="39" y="199831"/>
                  </a:cubicBezTo>
                  <a:cubicBezTo>
                    <a:pt x="-256" y="201431"/>
                    <a:pt x="811" y="202974"/>
                    <a:pt x="2420" y="203260"/>
                  </a:cubicBezTo>
                  <a:cubicBezTo>
                    <a:pt x="4021" y="203555"/>
                    <a:pt x="5554" y="202489"/>
                    <a:pt x="5849" y="200888"/>
                  </a:cubicBezTo>
                  <a:cubicBezTo>
                    <a:pt x="5916" y="200536"/>
                    <a:pt x="5916" y="200184"/>
                    <a:pt x="5849" y="199831"/>
                  </a:cubicBezTo>
                  <a:close/>
                  <a:moveTo>
                    <a:pt x="5849" y="234121"/>
                  </a:moveTo>
                  <a:cubicBezTo>
                    <a:pt x="5849" y="231740"/>
                    <a:pt x="5849" y="229359"/>
                    <a:pt x="5849" y="226977"/>
                  </a:cubicBezTo>
                  <a:cubicBezTo>
                    <a:pt x="5849" y="224596"/>
                    <a:pt x="5849" y="220310"/>
                    <a:pt x="5849" y="216976"/>
                  </a:cubicBezTo>
                  <a:cubicBezTo>
                    <a:pt x="5849" y="215385"/>
                    <a:pt x="4583" y="214071"/>
                    <a:pt x="2992" y="214023"/>
                  </a:cubicBezTo>
                  <a:cubicBezTo>
                    <a:pt x="1411" y="213966"/>
                    <a:pt x="96" y="215204"/>
                    <a:pt x="39" y="216785"/>
                  </a:cubicBezTo>
                  <a:cubicBezTo>
                    <a:pt x="39" y="216814"/>
                    <a:pt x="39" y="216852"/>
                    <a:pt x="39" y="216881"/>
                  </a:cubicBezTo>
                  <a:cubicBezTo>
                    <a:pt x="39" y="220215"/>
                    <a:pt x="39" y="223643"/>
                    <a:pt x="39" y="226977"/>
                  </a:cubicBezTo>
                  <a:cubicBezTo>
                    <a:pt x="39" y="230311"/>
                    <a:pt x="39" y="231835"/>
                    <a:pt x="39" y="234311"/>
                  </a:cubicBezTo>
                  <a:cubicBezTo>
                    <a:pt x="334" y="235912"/>
                    <a:pt x="1868" y="236978"/>
                    <a:pt x="3468" y="236693"/>
                  </a:cubicBezTo>
                  <a:cubicBezTo>
                    <a:pt x="4678" y="236464"/>
                    <a:pt x="5630" y="235521"/>
                    <a:pt x="5849" y="234311"/>
                  </a:cubicBezTo>
                  <a:close/>
                  <a:moveTo>
                    <a:pt x="9183" y="268125"/>
                  </a:moveTo>
                  <a:cubicBezTo>
                    <a:pt x="8231" y="262506"/>
                    <a:pt x="7469" y="256886"/>
                    <a:pt x="6897" y="251171"/>
                  </a:cubicBezTo>
                  <a:cubicBezTo>
                    <a:pt x="6745" y="249599"/>
                    <a:pt x="5354" y="248447"/>
                    <a:pt x="3782" y="248599"/>
                  </a:cubicBezTo>
                  <a:cubicBezTo>
                    <a:pt x="3773" y="248599"/>
                    <a:pt x="3763" y="248599"/>
                    <a:pt x="3754" y="248599"/>
                  </a:cubicBezTo>
                  <a:cubicBezTo>
                    <a:pt x="2220" y="248837"/>
                    <a:pt x="1115" y="250190"/>
                    <a:pt x="1182" y="251742"/>
                  </a:cubicBezTo>
                  <a:cubicBezTo>
                    <a:pt x="1754" y="257552"/>
                    <a:pt x="2516" y="263363"/>
                    <a:pt x="3468" y="269078"/>
                  </a:cubicBezTo>
                  <a:cubicBezTo>
                    <a:pt x="3735" y="270659"/>
                    <a:pt x="5221" y="271726"/>
                    <a:pt x="6802" y="271459"/>
                  </a:cubicBezTo>
                  <a:cubicBezTo>
                    <a:pt x="8383" y="271192"/>
                    <a:pt x="9450" y="269706"/>
                    <a:pt x="9183" y="268125"/>
                  </a:cubicBezTo>
                  <a:close/>
                  <a:moveTo>
                    <a:pt x="16898" y="301558"/>
                  </a:moveTo>
                  <a:cubicBezTo>
                    <a:pt x="15279" y="296034"/>
                    <a:pt x="13755" y="290509"/>
                    <a:pt x="12517" y="284985"/>
                  </a:cubicBezTo>
                  <a:cubicBezTo>
                    <a:pt x="12145" y="283432"/>
                    <a:pt x="10593" y="282470"/>
                    <a:pt x="9040" y="282841"/>
                  </a:cubicBezTo>
                  <a:cubicBezTo>
                    <a:pt x="7488" y="283213"/>
                    <a:pt x="6526" y="284766"/>
                    <a:pt x="6897" y="286318"/>
                  </a:cubicBezTo>
                  <a:cubicBezTo>
                    <a:pt x="8231" y="291938"/>
                    <a:pt x="9659" y="297558"/>
                    <a:pt x="11374" y="303177"/>
                  </a:cubicBezTo>
                  <a:cubicBezTo>
                    <a:pt x="11879" y="304682"/>
                    <a:pt x="13450" y="305559"/>
                    <a:pt x="14993" y="305177"/>
                  </a:cubicBezTo>
                  <a:cubicBezTo>
                    <a:pt x="16308" y="304501"/>
                    <a:pt x="16889" y="302930"/>
                    <a:pt x="16327" y="301558"/>
                  </a:cubicBezTo>
                  <a:close/>
                  <a:moveTo>
                    <a:pt x="28519" y="333752"/>
                  </a:moveTo>
                  <a:cubicBezTo>
                    <a:pt x="26233" y="328514"/>
                    <a:pt x="24137" y="323180"/>
                    <a:pt x="22232" y="317846"/>
                  </a:cubicBezTo>
                  <a:cubicBezTo>
                    <a:pt x="21708" y="316350"/>
                    <a:pt x="20061" y="315560"/>
                    <a:pt x="18565" y="316084"/>
                  </a:cubicBezTo>
                  <a:cubicBezTo>
                    <a:pt x="17070" y="316608"/>
                    <a:pt x="16279" y="318255"/>
                    <a:pt x="16803" y="319751"/>
                  </a:cubicBezTo>
                  <a:cubicBezTo>
                    <a:pt x="18803" y="325275"/>
                    <a:pt x="20899" y="330705"/>
                    <a:pt x="23185" y="336039"/>
                  </a:cubicBezTo>
                  <a:cubicBezTo>
                    <a:pt x="23813" y="337515"/>
                    <a:pt x="25518" y="338191"/>
                    <a:pt x="26995" y="337563"/>
                  </a:cubicBezTo>
                  <a:cubicBezTo>
                    <a:pt x="28471" y="336934"/>
                    <a:pt x="29148" y="335229"/>
                    <a:pt x="28519" y="333752"/>
                  </a:cubicBezTo>
                  <a:close/>
                  <a:moveTo>
                    <a:pt x="43473" y="364709"/>
                  </a:moveTo>
                  <a:cubicBezTo>
                    <a:pt x="40806" y="359660"/>
                    <a:pt x="38139" y="354612"/>
                    <a:pt x="35663" y="349374"/>
                  </a:cubicBezTo>
                  <a:cubicBezTo>
                    <a:pt x="35177" y="347821"/>
                    <a:pt x="33519" y="346945"/>
                    <a:pt x="31967" y="347440"/>
                  </a:cubicBezTo>
                  <a:cubicBezTo>
                    <a:pt x="30405" y="347926"/>
                    <a:pt x="29538" y="349574"/>
                    <a:pt x="30024" y="351136"/>
                  </a:cubicBezTo>
                  <a:cubicBezTo>
                    <a:pt x="30119" y="351421"/>
                    <a:pt x="30252" y="351698"/>
                    <a:pt x="30424" y="351945"/>
                  </a:cubicBezTo>
                  <a:cubicBezTo>
                    <a:pt x="32996" y="357184"/>
                    <a:pt x="35663" y="362327"/>
                    <a:pt x="38425" y="367471"/>
                  </a:cubicBezTo>
                  <a:cubicBezTo>
                    <a:pt x="39215" y="368833"/>
                    <a:pt x="40930" y="369338"/>
                    <a:pt x="42330" y="368614"/>
                  </a:cubicBezTo>
                  <a:cubicBezTo>
                    <a:pt x="43559" y="367719"/>
                    <a:pt x="43835" y="365985"/>
                    <a:pt x="42940" y="364756"/>
                  </a:cubicBezTo>
                  <a:cubicBezTo>
                    <a:pt x="42921" y="364737"/>
                    <a:pt x="42911" y="364728"/>
                    <a:pt x="42902" y="364709"/>
                  </a:cubicBezTo>
                  <a:close/>
                  <a:moveTo>
                    <a:pt x="61380" y="393951"/>
                  </a:moveTo>
                  <a:cubicBezTo>
                    <a:pt x="58237" y="389188"/>
                    <a:pt x="55094" y="384426"/>
                    <a:pt x="51855" y="379473"/>
                  </a:cubicBezTo>
                  <a:cubicBezTo>
                    <a:pt x="50769" y="378253"/>
                    <a:pt x="48902" y="378139"/>
                    <a:pt x="47683" y="379225"/>
                  </a:cubicBezTo>
                  <a:cubicBezTo>
                    <a:pt x="46759" y="380054"/>
                    <a:pt x="46445" y="381368"/>
                    <a:pt x="46902" y="382521"/>
                  </a:cubicBezTo>
                  <a:cubicBezTo>
                    <a:pt x="49950" y="387474"/>
                    <a:pt x="53093" y="392046"/>
                    <a:pt x="56427" y="397189"/>
                  </a:cubicBezTo>
                  <a:cubicBezTo>
                    <a:pt x="57322" y="398503"/>
                    <a:pt x="59113" y="398846"/>
                    <a:pt x="60428" y="397951"/>
                  </a:cubicBezTo>
                  <a:cubicBezTo>
                    <a:pt x="61742" y="397056"/>
                    <a:pt x="62085" y="395265"/>
                    <a:pt x="61190" y="393951"/>
                  </a:cubicBezTo>
                  <a:close/>
                  <a:moveTo>
                    <a:pt x="81859" y="421668"/>
                  </a:moveTo>
                  <a:cubicBezTo>
                    <a:pt x="78239" y="417192"/>
                    <a:pt x="74715" y="412619"/>
                    <a:pt x="71381" y="408048"/>
                  </a:cubicBezTo>
                  <a:cubicBezTo>
                    <a:pt x="70429" y="406743"/>
                    <a:pt x="68600" y="406447"/>
                    <a:pt x="67286" y="407381"/>
                  </a:cubicBezTo>
                  <a:cubicBezTo>
                    <a:pt x="66009" y="408362"/>
                    <a:pt x="65762" y="410181"/>
                    <a:pt x="66714" y="411476"/>
                  </a:cubicBezTo>
                  <a:cubicBezTo>
                    <a:pt x="70143" y="416144"/>
                    <a:pt x="73667" y="421001"/>
                    <a:pt x="77382" y="425288"/>
                  </a:cubicBezTo>
                  <a:cubicBezTo>
                    <a:pt x="78354" y="426517"/>
                    <a:pt x="80144" y="426736"/>
                    <a:pt x="81383" y="425764"/>
                  </a:cubicBezTo>
                  <a:cubicBezTo>
                    <a:pt x="82488" y="424640"/>
                    <a:pt x="82468" y="422830"/>
                    <a:pt x="81344" y="421726"/>
                  </a:cubicBezTo>
                  <a:cubicBezTo>
                    <a:pt x="81325" y="421706"/>
                    <a:pt x="81306" y="421688"/>
                    <a:pt x="81287" y="421668"/>
                  </a:cubicBezTo>
                  <a:close/>
                  <a:moveTo>
                    <a:pt x="104433" y="447576"/>
                  </a:moveTo>
                  <a:cubicBezTo>
                    <a:pt x="100528" y="443385"/>
                    <a:pt x="96623" y="439194"/>
                    <a:pt x="92908" y="434813"/>
                  </a:cubicBezTo>
                  <a:cubicBezTo>
                    <a:pt x="91860" y="433603"/>
                    <a:pt x="90022" y="433479"/>
                    <a:pt x="88812" y="434527"/>
                  </a:cubicBezTo>
                  <a:cubicBezTo>
                    <a:pt x="87602" y="435575"/>
                    <a:pt x="87479" y="437413"/>
                    <a:pt x="88526" y="438623"/>
                  </a:cubicBezTo>
                  <a:cubicBezTo>
                    <a:pt x="92336" y="443004"/>
                    <a:pt x="96242" y="447291"/>
                    <a:pt x="100242" y="451577"/>
                  </a:cubicBezTo>
                  <a:cubicBezTo>
                    <a:pt x="101347" y="452710"/>
                    <a:pt x="103147" y="452729"/>
                    <a:pt x="104281" y="451634"/>
                  </a:cubicBezTo>
                  <a:cubicBezTo>
                    <a:pt x="104300" y="451615"/>
                    <a:pt x="104319" y="451596"/>
                    <a:pt x="104338" y="451577"/>
                  </a:cubicBezTo>
                  <a:cubicBezTo>
                    <a:pt x="105443" y="450434"/>
                    <a:pt x="105443" y="448624"/>
                    <a:pt x="104338" y="447481"/>
                  </a:cubicBezTo>
                  <a:close/>
                  <a:moveTo>
                    <a:pt x="128912" y="471770"/>
                  </a:moveTo>
                  <a:cubicBezTo>
                    <a:pt x="124626" y="467960"/>
                    <a:pt x="120530" y="463959"/>
                    <a:pt x="116435" y="459959"/>
                  </a:cubicBezTo>
                  <a:cubicBezTo>
                    <a:pt x="115301" y="458825"/>
                    <a:pt x="113472" y="458825"/>
                    <a:pt x="112339" y="459959"/>
                  </a:cubicBezTo>
                  <a:cubicBezTo>
                    <a:pt x="111205" y="461092"/>
                    <a:pt x="111205" y="462921"/>
                    <a:pt x="112339" y="464055"/>
                  </a:cubicBezTo>
                  <a:cubicBezTo>
                    <a:pt x="116530" y="468150"/>
                    <a:pt x="120721" y="472151"/>
                    <a:pt x="125007" y="476056"/>
                  </a:cubicBezTo>
                  <a:cubicBezTo>
                    <a:pt x="126188" y="477132"/>
                    <a:pt x="128027" y="477047"/>
                    <a:pt x="129103" y="475866"/>
                  </a:cubicBezTo>
                  <a:cubicBezTo>
                    <a:pt x="130179" y="474685"/>
                    <a:pt x="130093" y="472846"/>
                    <a:pt x="128912" y="471770"/>
                  </a:cubicBezTo>
                  <a:close/>
                </a:path>
              </a:pathLst>
            </a:custGeom>
            <a:solidFill>
              <a:srgbClr val="185E31"/>
            </a:solidFill>
            <a:ln w="9525" cap="flat">
              <a:noFill/>
              <a:prstDash val="solid"/>
              <a:miter/>
            </a:ln>
          </p:spPr>
          <p:txBody>
            <a:bodyPr rtlCol="0" anchor="ctr"/>
            <a:lstStyle/>
            <a:p>
              <a:endParaRPr lang="zh-CN" altLang="en-US"/>
            </a:p>
          </p:txBody>
        </p:sp>
        <p:sp>
          <p:nvSpPr>
            <p:cNvPr id="50" name="任意多边形: 形状 49"/>
            <p:cNvSpPr/>
            <p:nvPr/>
          </p:nvSpPr>
          <p:spPr>
            <a:xfrm>
              <a:off x="1801044" y="7855532"/>
              <a:ext cx="93030" cy="24220"/>
            </a:xfrm>
            <a:custGeom>
              <a:avLst/>
              <a:gdLst>
                <a:gd name="connsiteX0" fmla="*/ 81442 w 93030"/>
                <a:gd name="connsiteY0" fmla="*/ 17091 h 24220"/>
                <a:gd name="connsiteX1" fmla="*/ 90015 w 93030"/>
                <a:gd name="connsiteY1" fmla="*/ 23378 h 24220"/>
                <a:gd name="connsiteX2" fmla="*/ 92492 w 93030"/>
                <a:gd name="connsiteY2" fmla="*/ 23378 h 24220"/>
                <a:gd name="connsiteX3" fmla="*/ 92544 w 93030"/>
                <a:gd name="connsiteY3" fmla="*/ 20958 h 24220"/>
                <a:gd name="connsiteX4" fmla="*/ 92492 w 93030"/>
                <a:gd name="connsiteY4" fmla="*/ 20901 h 24220"/>
                <a:gd name="connsiteX5" fmla="*/ 83633 w 93030"/>
                <a:gd name="connsiteY5" fmla="*/ 14329 h 24220"/>
                <a:gd name="connsiteX6" fmla="*/ 81246 w 93030"/>
                <a:gd name="connsiteY6" fmla="*/ 14758 h 24220"/>
                <a:gd name="connsiteX7" fmla="*/ 81157 w 93030"/>
                <a:gd name="connsiteY7" fmla="*/ 14901 h 24220"/>
                <a:gd name="connsiteX8" fmla="*/ 81442 w 93030"/>
                <a:gd name="connsiteY8" fmla="*/ 17091 h 24220"/>
                <a:gd name="connsiteX9" fmla="*/ 62392 w 93030"/>
                <a:gd name="connsiteY9" fmla="*/ 7566 h 24220"/>
                <a:gd name="connsiteX10" fmla="*/ 71917 w 93030"/>
                <a:gd name="connsiteY10" fmla="*/ 11948 h 24220"/>
                <a:gd name="connsiteX11" fmla="*/ 74299 w 93030"/>
                <a:gd name="connsiteY11" fmla="*/ 11186 h 24220"/>
                <a:gd name="connsiteX12" fmla="*/ 73537 w 93030"/>
                <a:gd name="connsiteY12" fmla="*/ 8709 h 24220"/>
                <a:gd name="connsiteX13" fmla="*/ 64012 w 93030"/>
                <a:gd name="connsiteY13" fmla="*/ 4233 h 24220"/>
                <a:gd name="connsiteX14" fmla="*/ 61924 w 93030"/>
                <a:gd name="connsiteY14" fmla="*/ 5709 h 24220"/>
                <a:gd name="connsiteX15" fmla="*/ 62773 w 93030"/>
                <a:gd name="connsiteY15" fmla="*/ 7566 h 24220"/>
                <a:gd name="connsiteX16" fmla="*/ 41914 w 93030"/>
                <a:gd name="connsiteY16" fmla="*/ 3185 h 24220"/>
                <a:gd name="connsiteX17" fmla="*/ 52296 w 93030"/>
                <a:gd name="connsiteY17" fmla="*/ 4613 h 24220"/>
                <a:gd name="connsiteX18" fmla="*/ 54373 w 93030"/>
                <a:gd name="connsiteY18" fmla="*/ 3366 h 24220"/>
                <a:gd name="connsiteX19" fmla="*/ 54391 w 93030"/>
                <a:gd name="connsiteY19" fmla="*/ 3280 h 24220"/>
                <a:gd name="connsiteX20" fmla="*/ 53066 w 93030"/>
                <a:gd name="connsiteY20" fmla="*/ 1089 h 24220"/>
                <a:gd name="connsiteX21" fmla="*/ 53058 w 93030"/>
                <a:gd name="connsiteY21" fmla="*/ 1089 h 24220"/>
                <a:gd name="connsiteX22" fmla="*/ 42104 w 93030"/>
                <a:gd name="connsiteY22" fmla="*/ -339 h 24220"/>
                <a:gd name="connsiteX23" fmla="*/ 40208 w 93030"/>
                <a:gd name="connsiteY23" fmla="*/ 1175 h 24220"/>
                <a:gd name="connsiteX24" fmla="*/ 40199 w 93030"/>
                <a:gd name="connsiteY24" fmla="*/ 1280 h 24220"/>
                <a:gd name="connsiteX25" fmla="*/ 41965 w 93030"/>
                <a:gd name="connsiteY25" fmla="*/ 2937 h 24220"/>
                <a:gd name="connsiteX26" fmla="*/ 42295 w 93030"/>
                <a:gd name="connsiteY26" fmla="*/ 2899 h 24220"/>
                <a:gd name="connsiteX27" fmla="*/ 21245 w 93030"/>
                <a:gd name="connsiteY27" fmla="*/ 5947 h 24220"/>
                <a:gd name="connsiteX28" fmla="*/ 31436 w 93030"/>
                <a:gd name="connsiteY28" fmla="*/ 3661 h 24220"/>
                <a:gd name="connsiteX29" fmla="*/ 33008 w 93030"/>
                <a:gd name="connsiteY29" fmla="*/ 1613 h 24220"/>
                <a:gd name="connsiteX30" fmla="*/ 30960 w 93030"/>
                <a:gd name="connsiteY30" fmla="*/ 42 h 24220"/>
                <a:gd name="connsiteX31" fmla="*/ 20197 w 93030"/>
                <a:gd name="connsiteY31" fmla="*/ 2518 h 24220"/>
                <a:gd name="connsiteX32" fmla="*/ 18994 w 93030"/>
                <a:gd name="connsiteY32" fmla="*/ 4623 h 24220"/>
                <a:gd name="connsiteX33" fmla="*/ 19054 w 93030"/>
                <a:gd name="connsiteY33" fmla="*/ 4804 h 24220"/>
                <a:gd name="connsiteX34" fmla="*/ 21182 w 93030"/>
                <a:gd name="connsiteY34" fmla="*/ 5966 h 24220"/>
                <a:gd name="connsiteX35" fmla="*/ 21245 w 93030"/>
                <a:gd name="connsiteY35" fmla="*/ 5947 h 24220"/>
                <a:gd name="connsiteX36" fmla="*/ 2766 w 93030"/>
                <a:gd name="connsiteY36" fmla="*/ 15472 h 24220"/>
                <a:gd name="connsiteX37" fmla="*/ 11624 w 93030"/>
                <a:gd name="connsiteY37" fmla="*/ 9947 h 24220"/>
                <a:gd name="connsiteX38" fmla="*/ 12386 w 93030"/>
                <a:gd name="connsiteY38" fmla="*/ 7471 h 24220"/>
                <a:gd name="connsiteX39" fmla="*/ 10005 w 93030"/>
                <a:gd name="connsiteY39" fmla="*/ 6709 h 24220"/>
                <a:gd name="connsiteX40" fmla="*/ 480 w 93030"/>
                <a:gd name="connsiteY40" fmla="*/ 12614 h 24220"/>
                <a:gd name="connsiteX41" fmla="*/ 480 w 93030"/>
                <a:gd name="connsiteY41" fmla="*/ 15091 h 24220"/>
                <a:gd name="connsiteX42" fmla="*/ 2865 w 93030"/>
                <a:gd name="connsiteY42" fmla="*/ 15529 h 24220"/>
                <a:gd name="connsiteX43" fmla="*/ 3147 w 93030"/>
                <a:gd name="connsiteY43" fmla="*/ 15281 h 2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3030" h="24220">
                  <a:moveTo>
                    <a:pt x="81442" y="17091"/>
                  </a:moveTo>
                  <a:cubicBezTo>
                    <a:pt x="84416" y="19025"/>
                    <a:pt x="87278" y="21120"/>
                    <a:pt x="90015" y="23378"/>
                  </a:cubicBezTo>
                  <a:cubicBezTo>
                    <a:pt x="90711" y="24035"/>
                    <a:pt x="91795" y="24035"/>
                    <a:pt x="92492" y="23378"/>
                  </a:cubicBezTo>
                  <a:cubicBezTo>
                    <a:pt x="93175" y="22721"/>
                    <a:pt x="93199" y="21635"/>
                    <a:pt x="92544" y="20958"/>
                  </a:cubicBezTo>
                  <a:cubicBezTo>
                    <a:pt x="92527" y="20940"/>
                    <a:pt x="92510" y="20920"/>
                    <a:pt x="92492" y="20901"/>
                  </a:cubicBezTo>
                  <a:cubicBezTo>
                    <a:pt x="89634" y="18615"/>
                    <a:pt x="86681" y="16425"/>
                    <a:pt x="83633" y="14329"/>
                  </a:cubicBezTo>
                  <a:cubicBezTo>
                    <a:pt x="82856" y="13786"/>
                    <a:pt x="81787" y="13977"/>
                    <a:pt x="81246" y="14758"/>
                  </a:cubicBezTo>
                  <a:cubicBezTo>
                    <a:pt x="81214" y="14805"/>
                    <a:pt x="81184" y="14853"/>
                    <a:pt x="81157" y="14901"/>
                  </a:cubicBezTo>
                  <a:cubicBezTo>
                    <a:pt x="80743" y="15615"/>
                    <a:pt x="80861" y="16510"/>
                    <a:pt x="81442" y="17091"/>
                  </a:cubicBezTo>
                  <a:close/>
                  <a:moveTo>
                    <a:pt x="62392" y="7566"/>
                  </a:moveTo>
                  <a:cubicBezTo>
                    <a:pt x="65644" y="8852"/>
                    <a:pt x="68824" y="10319"/>
                    <a:pt x="71917" y="11948"/>
                  </a:cubicBezTo>
                  <a:cubicBezTo>
                    <a:pt x="72787" y="12367"/>
                    <a:pt x="73836" y="12034"/>
                    <a:pt x="74299" y="11186"/>
                  </a:cubicBezTo>
                  <a:cubicBezTo>
                    <a:pt x="74732" y="10290"/>
                    <a:pt x="74400" y="9204"/>
                    <a:pt x="73537" y="8709"/>
                  </a:cubicBezTo>
                  <a:cubicBezTo>
                    <a:pt x="70298" y="7090"/>
                    <a:pt x="66964" y="5566"/>
                    <a:pt x="64012" y="4233"/>
                  </a:cubicBezTo>
                  <a:cubicBezTo>
                    <a:pt x="63027" y="4061"/>
                    <a:pt x="62092" y="4728"/>
                    <a:pt x="61924" y="5709"/>
                  </a:cubicBezTo>
                  <a:cubicBezTo>
                    <a:pt x="61799" y="6442"/>
                    <a:pt x="62136" y="7185"/>
                    <a:pt x="62773" y="7566"/>
                  </a:cubicBezTo>
                  <a:close/>
                  <a:moveTo>
                    <a:pt x="41914" y="3185"/>
                  </a:moveTo>
                  <a:cubicBezTo>
                    <a:pt x="45408" y="3375"/>
                    <a:pt x="48880" y="3852"/>
                    <a:pt x="52296" y="4613"/>
                  </a:cubicBezTo>
                  <a:cubicBezTo>
                    <a:pt x="53215" y="4842"/>
                    <a:pt x="54145" y="4280"/>
                    <a:pt x="54373" y="3366"/>
                  </a:cubicBezTo>
                  <a:cubicBezTo>
                    <a:pt x="54380" y="3337"/>
                    <a:pt x="54386" y="3309"/>
                    <a:pt x="54391" y="3280"/>
                  </a:cubicBezTo>
                  <a:cubicBezTo>
                    <a:pt x="54630" y="2308"/>
                    <a:pt x="54036" y="1327"/>
                    <a:pt x="53066" y="1089"/>
                  </a:cubicBezTo>
                  <a:cubicBezTo>
                    <a:pt x="53063" y="1089"/>
                    <a:pt x="53061" y="1089"/>
                    <a:pt x="53058" y="1089"/>
                  </a:cubicBezTo>
                  <a:cubicBezTo>
                    <a:pt x="49458" y="280"/>
                    <a:pt x="45791" y="-197"/>
                    <a:pt x="42104" y="-339"/>
                  </a:cubicBezTo>
                  <a:cubicBezTo>
                    <a:pt x="41163" y="-444"/>
                    <a:pt x="40314" y="232"/>
                    <a:pt x="40208" y="1175"/>
                  </a:cubicBezTo>
                  <a:cubicBezTo>
                    <a:pt x="40204" y="1204"/>
                    <a:pt x="40201" y="1242"/>
                    <a:pt x="40199" y="1280"/>
                  </a:cubicBezTo>
                  <a:cubicBezTo>
                    <a:pt x="40228" y="2223"/>
                    <a:pt x="41018" y="2966"/>
                    <a:pt x="41965" y="2937"/>
                  </a:cubicBezTo>
                  <a:cubicBezTo>
                    <a:pt x="42077" y="2937"/>
                    <a:pt x="42186" y="2928"/>
                    <a:pt x="42295" y="2899"/>
                  </a:cubicBezTo>
                  <a:close/>
                  <a:moveTo>
                    <a:pt x="21245" y="5947"/>
                  </a:moveTo>
                  <a:cubicBezTo>
                    <a:pt x="24553" y="4833"/>
                    <a:pt x="27969" y="4071"/>
                    <a:pt x="31436" y="3661"/>
                  </a:cubicBezTo>
                  <a:cubicBezTo>
                    <a:pt x="32435" y="3528"/>
                    <a:pt x="33139" y="2613"/>
                    <a:pt x="33008" y="1613"/>
                  </a:cubicBezTo>
                  <a:cubicBezTo>
                    <a:pt x="32876" y="613"/>
                    <a:pt x="31959" y="-92"/>
                    <a:pt x="30960" y="42"/>
                  </a:cubicBezTo>
                  <a:cubicBezTo>
                    <a:pt x="27308" y="556"/>
                    <a:pt x="23708" y="1385"/>
                    <a:pt x="20197" y="2518"/>
                  </a:cubicBezTo>
                  <a:cubicBezTo>
                    <a:pt x="19283" y="2766"/>
                    <a:pt x="18744" y="3709"/>
                    <a:pt x="18994" y="4623"/>
                  </a:cubicBezTo>
                  <a:cubicBezTo>
                    <a:pt x="19010" y="4680"/>
                    <a:pt x="19030" y="4747"/>
                    <a:pt x="19054" y="4804"/>
                  </a:cubicBezTo>
                  <a:cubicBezTo>
                    <a:pt x="19320" y="5709"/>
                    <a:pt x="20273" y="6233"/>
                    <a:pt x="21182" y="5966"/>
                  </a:cubicBezTo>
                  <a:cubicBezTo>
                    <a:pt x="21203" y="5957"/>
                    <a:pt x="21224" y="5957"/>
                    <a:pt x="21245" y="5947"/>
                  </a:cubicBezTo>
                  <a:close/>
                  <a:moveTo>
                    <a:pt x="2766" y="15472"/>
                  </a:moveTo>
                  <a:cubicBezTo>
                    <a:pt x="5586" y="13424"/>
                    <a:pt x="8547" y="11576"/>
                    <a:pt x="11624" y="9947"/>
                  </a:cubicBezTo>
                  <a:cubicBezTo>
                    <a:pt x="12487" y="9452"/>
                    <a:pt x="12820" y="8366"/>
                    <a:pt x="12386" y="7471"/>
                  </a:cubicBezTo>
                  <a:cubicBezTo>
                    <a:pt x="11923" y="6623"/>
                    <a:pt x="10875" y="6290"/>
                    <a:pt x="10005" y="6709"/>
                  </a:cubicBezTo>
                  <a:cubicBezTo>
                    <a:pt x="6705" y="8471"/>
                    <a:pt x="3523" y="10443"/>
                    <a:pt x="480" y="12614"/>
                  </a:cubicBezTo>
                  <a:cubicBezTo>
                    <a:pt x="-173" y="13310"/>
                    <a:pt x="-173" y="14396"/>
                    <a:pt x="480" y="15091"/>
                  </a:cubicBezTo>
                  <a:cubicBezTo>
                    <a:pt x="1019" y="15872"/>
                    <a:pt x="2087" y="16063"/>
                    <a:pt x="2865" y="15529"/>
                  </a:cubicBezTo>
                  <a:cubicBezTo>
                    <a:pt x="2968" y="15453"/>
                    <a:pt x="3062" y="15377"/>
                    <a:pt x="3147" y="15281"/>
                  </a:cubicBezTo>
                  <a:close/>
                </a:path>
              </a:pathLst>
            </a:custGeom>
            <a:solidFill>
              <a:srgbClr val="185E31"/>
            </a:solidFill>
            <a:ln w="9525" cap="flat">
              <a:noFill/>
              <a:prstDash val="solid"/>
              <a:miter/>
            </a:ln>
          </p:spPr>
          <p:txBody>
            <a:bodyPr rtlCol="0" anchor="ctr"/>
            <a:lstStyle/>
            <a:p>
              <a:endParaRPr lang="zh-CN" altLang="en-US"/>
            </a:p>
          </p:txBody>
        </p:sp>
        <p:sp>
          <p:nvSpPr>
            <p:cNvPr id="51" name="任意多边形: 形状 50"/>
            <p:cNvSpPr/>
            <p:nvPr/>
          </p:nvSpPr>
          <p:spPr>
            <a:xfrm>
              <a:off x="1610170" y="7554531"/>
              <a:ext cx="677780" cy="80704"/>
            </a:xfrm>
            <a:custGeom>
              <a:avLst/>
              <a:gdLst>
                <a:gd name="connsiteX0" fmla="*/ 19999 w 677780"/>
                <a:gd name="connsiteY0" fmla="*/ 73395 h 80704"/>
                <a:gd name="connsiteX1" fmla="*/ 2664 w 677780"/>
                <a:gd name="connsiteY1" fmla="*/ 74633 h 80704"/>
                <a:gd name="connsiteX2" fmla="*/ -4 w 677780"/>
                <a:gd name="connsiteY2" fmla="*/ 77672 h 80704"/>
                <a:gd name="connsiteX3" fmla="*/ -3 w 677780"/>
                <a:gd name="connsiteY3" fmla="*/ 77681 h 80704"/>
                <a:gd name="connsiteX4" fmla="*/ 3032 w 677780"/>
                <a:gd name="connsiteY4" fmla="*/ 80348 h 80704"/>
                <a:gd name="connsiteX5" fmla="*/ 3045 w 677780"/>
                <a:gd name="connsiteY5" fmla="*/ 80348 h 80704"/>
                <a:gd name="connsiteX6" fmla="*/ 20380 w 677780"/>
                <a:gd name="connsiteY6" fmla="*/ 79205 h 80704"/>
                <a:gd name="connsiteX7" fmla="*/ 23057 w 677780"/>
                <a:gd name="connsiteY7" fmla="*/ 76177 h 80704"/>
                <a:gd name="connsiteX8" fmla="*/ 23047 w 677780"/>
                <a:gd name="connsiteY8" fmla="*/ 76062 h 80704"/>
                <a:gd name="connsiteX9" fmla="*/ 19999 w 677780"/>
                <a:gd name="connsiteY9" fmla="*/ 73395 h 80704"/>
                <a:gd name="connsiteX10" fmla="*/ 54575 w 677780"/>
                <a:gd name="connsiteY10" fmla="*/ 70823 h 80704"/>
                <a:gd name="connsiteX11" fmla="*/ 37240 w 677780"/>
                <a:gd name="connsiteY11" fmla="*/ 72157 h 80704"/>
                <a:gd name="connsiteX12" fmla="*/ 34573 w 677780"/>
                <a:gd name="connsiteY12" fmla="*/ 75205 h 80704"/>
                <a:gd name="connsiteX13" fmla="*/ 37601 w 677780"/>
                <a:gd name="connsiteY13" fmla="*/ 77881 h 80704"/>
                <a:gd name="connsiteX14" fmla="*/ 37716 w 677780"/>
                <a:gd name="connsiteY14" fmla="*/ 77872 h 80704"/>
                <a:gd name="connsiteX15" fmla="*/ 55051 w 677780"/>
                <a:gd name="connsiteY15" fmla="*/ 76538 h 80704"/>
                <a:gd name="connsiteX16" fmla="*/ 57633 w 677780"/>
                <a:gd name="connsiteY16" fmla="*/ 73605 h 80704"/>
                <a:gd name="connsiteX17" fmla="*/ 57623 w 677780"/>
                <a:gd name="connsiteY17" fmla="*/ 73490 h 80704"/>
                <a:gd name="connsiteX18" fmla="*/ 54782 w 677780"/>
                <a:gd name="connsiteY18" fmla="*/ 70814 h 80704"/>
                <a:gd name="connsiteX19" fmla="*/ 54575 w 677780"/>
                <a:gd name="connsiteY19" fmla="*/ 70823 h 80704"/>
                <a:gd name="connsiteX20" fmla="*/ 89151 w 677780"/>
                <a:gd name="connsiteY20" fmla="*/ 67966 h 80704"/>
                <a:gd name="connsiteX21" fmla="*/ 71815 w 677780"/>
                <a:gd name="connsiteY21" fmla="*/ 69395 h 80704"/>
                <a:gd name="connsiteX22" fmla="*/ 69241 w 677780"/>
                <a:gd name="connsiteY22" fmla="*/ 72509 h 80704"/>
                <a:gd name="connsiteX23" fmla="*/ 69244 w 677780"/>
                <a:gd name="connsiteY23" fmla="*/ 72538 h 80704"/>
                <a:gd name="connsiteX24" fmla="*/ 72292 w 677780"/>
                <a:gd name="connsiteY24" fmla="*/ 75205 h 80704"/>
                <a:gd name="connsiteX25" fmla="*/ 89627 w 677780"/>
                <a:gd name="connsiteY25" fmla="*/ 73681 h 80704"/>
                <a:gd name="connsiteX26" fmla="*/ 92295 w 677780"/>
                <a:gd name="connsiteY26" fmla="*/ 70643 h 80704"/>
                <a:gd name="connsiteX27" fmla="*/ 92294 w 677780"/>
                <a:gd name="connsiteY27" fmla="*/ 70633 h 80704"/>
                <a:gd name="connsiteX28" fmla="*/ 89444 w 677780"/>
                <a:gd name="connsiteY28" fmla="*/ 67585 h 80704"/>
                <a:gd name="connsiteX29" fmla="*/ 89151 w 677780"/>
                <a:gd name="connsiteY29" fmla="*/ 67585 h 80704"/>
                <a:gd name="connsiteX30" fmla="*/ 123727 w 677780"/>
                <a:gd name="connsiteY30" fmla="*/ 65013 h 80704"/>
                <a:gd name="connsiteX31" fmla="*/ 106391 w 677780"/>
                <a:gd name="connsiteY31" fmla="*/ 66442 h 80704"/>
                <a:gd name="connsiteX32" fmla="*/ 104015 w 677780"/>
                <a:gd name="connsiteY32" fmla="*/ 69871 h 80704"/>
                <a:gd name="connsiteX33" fmla="*/ 106391 w 677780"/>
                <a:gd name="connsiteY33" fmla="*/ 72252 h 80704"/>
                <a:gd name="connsiteX34" fmla="*/ 123727 w 677780"/>
                <a:gd name="connsiteY34" fmla="*/ 70728 h 80704"/>
                <a:gd name="connsiteX35" fmla="*/ 126584 w 677780"/>
                <a:gd name="connsiteY35" fmla="*/ 67871 h 80704"/>
                <a:gd name="connsiteX36" fmla="*/ 123727 w 677780"/>
                <a:gd name="connsiteY36" fmla="*/ 65013 h 80704"/>
                <a:gd name="connsiteX37" fmla="*/ 158207 w 677780"/>
                <a:gd name="connsiteY37" fmla="*/ 61870 h 80704"/>
                <a:gd name="connsiteX38" fmla="*/ 140967 w 677780"/>
                <a:gd name="connsiteY38" fmla="*/ 63489 h 80704"/>
                <a:gd name="connsiteX39" fmla="*/ 138299 w 677780"/>
                <a:gd name="connsiteY39" fmla="*/ 66528 h 80704"/>
                <a:gd name="connsiteX40" fmla="*/ 138300 w 677780"/>
                <a:gd name="connsiteY40" fmla="*/ 66537 h 80704"/>
                <a:gd name="connsiteX41" fmla="*/ 141443 w 677780"/>
                <a:gd name="connsiteY41" fmla="*/ 69204 h 80704"/>
                <a:gd name="connsiteX42" fmla="*/ 158779 w 677780"/>
                <a:gd name="connsiteY42" fmla="*/ 67585 h 80704"/>
                <a:gd name="connsiteX43" fmla="*/ 161360 w 677780"/>
                <a:gd name="connsiteY43" fmla="*/ 64651 h 80704"/>
                <a:gd name="connsiteX44" fmla="*/ 161350 w 677780"/>
                <a:gd name="connsiteY44" fmla="*/ 64537 h 80704"/>
                <a:gd name="connsiteX45" fmla="*/ 158322 w 677780"/>
                <a:gd name="connsiteY45" fmla="*/ 61860 h 80704"/>
                <a:gd name="connsiteX46" fmla="*/ 158207 w 677780"/>
                <a:gd name="connsiteY46" fmla="*/ 61870 h 80704"/>
                <a:gd name="connsiteX47" fmla="*/ 192783 w 677780"/>
                <a:gd name="connsiteY47" fmla="*/ 58727 h 80704"/>
                <a:gd name="connsiteX48" fmla="*/ 175447 w 677780"/>
                <a:gd name="connsiteY48" fmla="*/ 60251 h 80704"/>
                <a:gd name="connsiteX49" fmla="*/ 172876 w 677780"/>
                <a:gd name="connsiteY49" fmla="*/ 63394 h 80704"/>
                <a:gd name="connsiteX50" fmla="*/ 176019 w 677780"/>
                <a:gd name="connsiteY50" fmla="*/ 66061 h 80704"/>
                <a:gd name="connsiteX51" fmla="*/ 193259 w 677780"/>
                <a:gd name="connsiteY51" fmla="*/ 64442 h 80704"/>
                <a:gd name="connsiteX52" fmla="*/ 195926 w 677780"/>
                <a:gd name="connsiteY52" fmla="*/ 61298 h 80704"/>
                <a:gd name="connsiteX53" fmla="*/ 192811 w 677780"/>
                <a:gd name="connsiteY53" fmla="*/ 58727 h 80704"/>
                <a:gd name="connsiteX54" fmla="*/ 192783 w 677780"/>
                <a:gd name="connsiteY54" fmla="*/ 58727 h 80704"/>
                <a:gd name="connsiteX55" fmla="*/ 227263 w 677780"/>
                <a:gd name="connsiteY55" fmla="*/ 55393 h 80704"/>
                <a:gd name="connsiteX56" fmla="*/ 210023 w 677780"/>
                <a:gd name="connsiteY56" fmla="*/ 57012 h 80704"/>
                <a:gd name="connsiteX57" fmla="*/ 207865 w 677780"/>
                <a:gd name="connsiteY57" fmla="*/ 60584 h 80704"/>
                <a:gd name="connsiteX58" fmla="*/ 210499 w 677780"/>
                <a:gd name="connsiteY58" fmla="*/ 62822 h 80704"/>
                <a:gd name="connsiteX59" fmla="*/ 227835 w 677780"/>
                <a:gd name="connsiteY59" fmla="*/ 61108 h 80704"/>
                <a:gd name="connsiteX60" fmla="*/ 230409 w 677780"/>
                <a:gd name="connsiteY60" fmla="*/ 57993 h 80704"/>
                <a:gd name="connsiteX61" fmla="*/ 230407 w 677780"/>
                <a:gd name="connsiteY61" fmla="*/ 57965 h 80704"/>
                <a:gd name="connsiteX62" fmla="*/ 227562 w 677780"/>
                <a:gd name="connsiteY62" fmla="*/ 55288 h 80704"/>
                <a:gd name="connsiteX63" fmla="*/ 226882 w 677780"/>
                <a:gd name="connsiteY63" fmla="*/ 55393 h 80704"/>
                <a:gd name="connsiteX64" fmla="*/ 261744 w 677780"/>
                <a:gd name="connsiteY64" fmla="*/ 52059 h 80704"/>
                <a:gd name="connsiteX65" fmla="*/ 244504 w 677780"/>
                <a:gd name="connsiteY65" fmla="*/ 53678 h 80704"/>
                <a:gd name="connsiteX66" fmla="*/ 241932 w 677780"/>
                <a:gd name="connsiteY66" fmla="*/ 56917 h 80704"/>
                <a:gd name="connsiteX67" fmla="*/ 245075 w 677780"/>
                <a:gd name="connsiteY67" fmla="*/ 59489 h 80704"/>
                <a:gd name="connsiteX68" fmla="*/ 262315 w 677780"/>
                <a:gd name="connsiteY68" fmla="*/ 57774 h 80704"/>
                <a:gd name="connsiteX69" fmla="*/ 264890 w 677780"/>
                <a:gd name="connsiteY69" fmla="*/ 54660 h 80704"/>
                <a:gd name="connsiteX70" fmla="*/ 264887 w 677780"/>
                <a:gd name="connsiteY70" fmla="*/ 54631 h 80704"/>
                <a:gd name="connsiteX71" fmla="*/ 261967 w 677780"/>
                <a:gd name="connsiteY71" fmla="*/ 52040 h 80704"/>
                <a:gd name="connsiteX72" fmla="*/ 261744 w 677780"/>
                <a:gd name="connsiteY72" fmla="*/ 52059 h 80704"/>
                <a:gd name="connsiteX73" fmla="*/ 296224 w 677780"/>
                <a:gd name="connsiteY73" fmla="*/ 48535 h 80704"/>
                <a:gd name="connsiteX74" fmla="*/ 278984 w 677780"/>
                <a:gd name="connsiteY74" fmla="*/ 50345 h 80704"/>
                <a:gd name="connsiteX75" fmla="*/ 276409 w 677780"/>
                <a:gd name="connsiteY75" fmla="*/ 53459 h 80704"/>
                <a:gd name="connsiteX76" fmla="*/ 276412 w 677780"/>
                <a:gd name="connsiteY76" fmla="*/ 53488 h 80704"/>
                <a:gd name="connsiteX77" fmla="*/ 279556 w 677780"/>
                <a:gd name="connsiteY77" fmla="*/ 56060 h 80704"/>
                <a:gd name="connsiteX78" fmla="*/ 296891 w 677780"/>
                <a:gd name="connsiteY78" fmla="*/ 54345 h 80704"/>
                <a:gd name="connsiteX79" fmla="*/ 299916 w 677780"/>
                <a:gd name="connsiteY79" fmla="*/ 51469 h 80704"/>
                <a:gd name="connsiteX80" fmla="*/ 297039 w 677780"/>
                <a:gd name="connsiteY80" fmla="*/ 48440 h 80704"/>
                <a:gd name="connsiteX81" fmla="*/ 296224 w 677780"/>
                <a:gd name="connsiteY81" fmla="*/ 48535 h 80704"/>
                <a:gd name="connsiteX82" fmla="*/ 330800 w 677780"/>
                <a:gd name="connsiteY82" fmla="*/ 45011 h 80704"/>
                <a:gd name="connsiteX83" fmla="*/ 313465 w 677780"/>
                <a:gd name="connsiteY83" fmla="*/ 46820 h 80704"/>
                <a:gd name="connsiteX84" fmla="*/ 310893 w 677780"/>
                <a:gd name="connsiteY84" fmla="*/ 49964 h 80704"/>
                <a:gd name="connsiteX85" fmla="*/ 313997 w 677780"/>
                <a:gd name="connsiteY85" fmla="*/ 52554 h 80704"/>
                <a:gd name="connsiteX86" fmla="*/ 314131 w 677780"/>
                <a:gd name="connsiteY86" fmla="*/ 52536 h 80704"/>
                <a:gd name="connsiteX87" fmla="*/ 331372 w 677780"/>
                <a:gd name="connsiteY87" fmla="*/ 50726 h 80704"/>
                <a:gd name="connsiteX88" fmla="*/ 333965 w 677780"/>
                <a:gd name="connsiteY88" fmla="*/ 47802 h 80704"/>
                <a:gd name="connsiteX89" fmla="*/ 333943 w 677780"/>
                <a:gd name="connsiteY89" fmla="*/ 47582 h 80704"/>
                <a:gd name="connsiteX90" fmla="*/ 330829 w 677780"/>
                <a:gd name="connsiteY90" fmla="*/ 45011 h 80704"/>
                <a:gd name="connsiteX91" fmla="*/ 330800 w 677780"/>
                <a:gd name="connsiteY91" fmla="*/ 45011 h 80704"/>
                <a:gd name="connsiteX92" fmla="*/ 365281 w 677780"/>
                <a:gd name="connsiteY92" fmla="*/ 41391 h 80704"/>
                <a:gd name="connsiteX93" fmla="*/ 348040 w 677780"/>
                <a:gd name="connsiteY93" fmla="*/ 43201 h 80704"/>
                <a:gd name="connsiteX94" fmla="*/ 345469 w 677780"/>
                <a:gd name="connsiteY94" fmla="*/ 46439 h 80704"/>
                <a:gd name="connsiteX95" fmla="*/ 348612 w 677780"/>
                <a:gd name="connsiteY95" fmla="*/ 49011 h 80704"/>
                <a:gd name="connsiteX96" fmla="*/ 365852 w 677780"/>
                <a:gd name="connsiteY96" fmla="*/ 47106 h 80704"/>
                <a:gd name="connsiteX97" fmla="*/ 368446 w 677780"/>
                <a:gd name="connsiteY97" fmla="*/ 44182 h 80704"/>
                <a:gd name="connsiteX98" fmla="*/ 368424 w 677780"/>
                <a:gd name="connsiteY98" fmla="*/ 43963 h 80704"/>
                <a:gd name="connsiteX99" fmla="*/ 365281 w 677780"/>
                <a:gd name="connsiteY99" fmla="*/ 41391 h 80704"/>
                <a:gd name="connsiteX100" fmla="*/ 399761 w 677780"/>
                <a:gd name="connsiteY100" fmla="*/ 37676 h 80704"/>
                <a:gd name="connsiteX101" fmla="*/ 382521 w 677780"/>
                <a:gd name="connsiteY101" fmla="*/ 39581 h 80704"/>
                <a:gd name="connsiteX102" fmla="*/ 379949 w 677780"/>
                <a:gd name="connsiteY102" fmla="*/ 42725 h 80704"/>
                <a:gd name="connsiteX103" fmla="*/ 383092 w 677780"/>
                <a:gd name="connsiteY103" fmla="*/ 45296 h 80704"/>
                <a:gd name="connsiteX104" fmla="*/ 400333 w 677780"/>
                <a:gd name="connsiteY104" fmla="*/ 43391 h 80704"/>
                <a:gd name="connsiteX105" fmla="*/ 402926 w 677780"/>
                <a:gd name="connsiteY105" fmla="*/ 40467 h 80704"/>
                <a:gd name="connsiteX106" fmla="*/ 402904 w 677780"/>
                <a:gd name="connsiteY106" fmla="*/ 40248 h 80704"/>
                <a:gd name="connsiteX107" fmla="*/ 399790 w 677780"/>
                <a:gd name="connsiteY107" fmla="*/ 37676 h 80704"/>
                <a:gd name="connsiteX108" fmla="*/ 399761 w 677780"/>
                <a:gd name="connsiteY108" fmla="*/ 37676 h 80704"/>
                <a:gd name="connsiteX109" fmla="*/ 434146 w 677780"/>
                <a:gd name="connsiteY109" fmla="*/ 33866 h 80704"/>
                <a:gd name="connsiteX110" fmla="*/ 416906 w 677780"/>
                <a:gd name="connsiteY110" fmla="*/ 35771 h 80704"/>
                <a:gd name="connsiteX111" fmla="*/ 414423 w 677780"/>
                <a:gd name="connsiteY111" fmla="*/ 38962 h 80704"/>
                <a:gd name="connsiteX112" fmla="*/ 414430 w 677780"/>
                <a:gd name="connsiteY112" fmla="*/ 39010 h 80704"/>
                <a:gd name="connsiteX113" fmla="*/ 417438 w 677780"/>
                <a:gd name="connsiteY113" fmla="*/ 41505 h 80704"/>
                <a:gd name="connsiteX114" fmla="*/ 417573 w 677780"/>
                <a:gd name="connsiteY114" fmla="*/ 41487 h 80704"/>
                <a:gd name="connsiteX115" fmla="*/ 434813 w 677780"/>
                <a:gd name="connsiteY115" fmla="*/ 39581 h 80704"/>
                <a:gd name="connsiteX116" fmla="*/ 437388 w 677780"/>
                <a:gd name="connsiteY116" fmla="*/ 36467 h 80704"/>
                <a:gd name="connsiteX117" fmla="*/ 437385 w 677780"/>
                <a:gd name="connsiteY117" fmla="*/ 36438 h 80704"/>
                <a:gd name="connsiteX118" fmla="*/ 434281 w 677780"/>
                <a:gd name="connsiteY118" fmla="*/ 33847 h 80704"/>
                <a:gd name="connsiteX119" fmla="*/ 434146 w 677780"/>
                <a:gd name="connsiteY119" fmla="*/ 33866 h 80704"/>
                <a:gd name="connsiteX120" fmla="*/ 468627 w 677780"/>
                <a:gd name="connsiteY120" fmla="*/ 29961 h 80704"/>
                <a:gd name="connsiteX121" fmla="*/ 451387 w 677780"/>
                <a:gd name="connsiteY121" fmla="*/ 31961 h 80704"/>
                <a:gd name="connsiteX122" fmla="*/ 448815 w 677780"/>
                <a:gd name="connsiteY122" fmla="*/ 35105 h 80704"/>
                <a:gd name="connsiteX123" fmla="*/ 451919 w 677780"/>
                <a:gd name="connsiteY123" fmla="*/ 37695 h 80704"/>
                <a:gd name="connsiteX124" fmla="*/ 452053 w 677780"/>
                <a:gd name="connsiteY124" fmla="*/ 37676 h 80704"/>
                <a:gd name="connsiteX125" fmla="*/ 469294 w 677780"/>
                <a:gd name="connsiteY125" fmla="*/ 35676 h 80704"/>
                <a:gd name="connsiteX126" fmla="*/ 471865 w 677780"/>
                <a:gd name="connsiteY126" fmla="*/ 32438 h 80704"/>
                <a:gd name="connsiteX127" fmla="*/ 468677 w 677780"/>
                <a:gd name="connsiteY127" fmla="*/ 29952 h 80704"/>
                <a:gd name="connsiteX128" fmla="*/ 468627 w 677780"/>
                <a:gd name="connsiteY128" fmla="*/ 29961 h 80704"/>
                <a:gd name="connsiteX129" fmla="*/ 503012 w 677780"/>
                <a:gd name="connsiteY129" fmla="*/ 25865 h 80704"/>
                <a:gd name="connsiteX130" fmla="*/ 485867 w 677780"/>
                <a:gd name="connsiteY130" fmla="*/ 27961 h 80704"/>
                <a:gd name="connsiteX131" fmla="*/ 483293 w 677780"/>
                <a:gd name="connsiteY131" fmla="*/ 31076 h 80704"/>
                <a:gd name="connsiteX132" fmla="*/ 483295 w 677780"/>
                <a:gd name="connsiteY132" fmla="*/ 31104 h 80704"/>
                <a:gd name="connsiteX133" fmla="*/ 486400 w 677780"/>
                <a:gd name="connsiteY133" fmla="*/ 33695 h 80704"/>
                <a:gd name="connsiteX134" fmla="*/ 486534 w 677780"/>
                <a:gd name="connsiteY134" fmla="*/ 33676 h 80704"/>
                <a:gd name="connsiteX135" fmla="*/ 503774 w 677780"/>
                <a:gd name="connsiteY135" fmla="*/ 31580 h 80704"/>
                <a:gd name="connsiteX136" fmla="*/ 506251 w 677780"/>
                <a:gd name="connsiteY136" fmla="*/ 28342 h 80704"/>
                <a:gd name="connsiteX137" fmla="*/ 503012 w 677780"/>
                <a:gd name="connsiteY137" fmla="*/ 25865 h 80704"/>
                <a:gd name="connsiteX138" fmla="*/ 537493 w 677780"/>
                <a:gd name="connsiteY138" fmla="*/ 21579 h 80704"/>
                <a:gd name="connsiteX139" fmla="*/ 520252 w 677780"/>
                <a:gd name="connsiteY139" fmla="*/ 23770 h 80704"/>
                <a:gd name="connsiteX140" fmla="*/ 517769 w 677780"/>
                <a:gd name="connsiteY140" fmla="*/ 26961 h 80704"/>
                <a:gd name="connsiteX141" fmla="*/ 517776 w 677780"/>
                <a:gd name="connsiteY141" fmla="*/ 27008 h 80704"/>
                <a:gd name="connsiteX142" fmla="*/ 520919 w 677780"/>
                <a:gd name="connsiteY142" fmla="*/ 29485 h 80704"/>
                <a:gd name="connsiteX143" fmla="*/ 538159 w 677780"/>
                <a:gd name="connsiteY143" fmla="*/ 27294 h 80704"/>
                <a:gd name="connsiteX144" fmla="*/ 540652 w 677780"/>
                <a:gd name="connsiteY144" fmla="*/ 24284 h 80704"/>
                <a:gd name="connsiteX145" fmla="*/ 540636 w 677780"/>
                <a:gd name="connsiteY145" fmla="*/ 24151 h 80704"/>
                <a:gd name="connsiteX146" fmla="*/ 537521 w 677780"/>
                <a:gd name="connsiteY146" fmla="*/ 21579 h 80704"/>
                <a:gd name="connsiteX147" fmla="*/ 537493 w 677780"/>
                <a:gd name="connsiteY147" fmla="*/ 21579 h 80704"/>
                <a:gd name="connsiteX148" fmla="*/ 571783 w 677780"/>
                <a:gd name="connsiteY148" fmla="*/ 17103 h 80704"/>
                <a:gd name="connsiteX149" fmla="*/ 554638 w 677780"/>
                <a:gd name="connsiteY149" fmla="*/ 19388 h 80704"/>
                <a:gd name="connsiteX150" fmla="*/ 552154 w 677780"/>
                <a:gd name="connsiteY150" fmla="*/ 22579 h 80704"/>
                <a:gd name="connsiteX151" fmla="*/ 552161 w 677780"/>
                <a:gd name="connsiteY151" fmla="*/ 22627 h 80704"/>
                <a:gd name="connsiteX152" fmla="*/ 555349 w 677780"/>
                <a:gd name="connsiteY152" fmla="*/ 25113 h 80704"/>
                <a:gd name="connsiteX153" fmla="*/ 555400 w 677780"/>
                <a:gd name="connsiteY153" fmla="*/ 25103 h 80704"/>
                <a:gd name="connsiteX154" fmla="*/ 572640 w 677780"/>
                <a:gd name="connsiteY154" fmla="*/ 22817 h 80704"/>
                <a:gd name="connsiteX155" fmla="*/ 575069 w 677780"/>
                <a:gd name="connsiteY155" fmla="*/ 19531 h 80704"/>
                <a:gd name="connsiteX156" fmla="*/ 571783 w 677780"/>
                <a:gd name="connsiteY156" fmla="*/ 17103 h 80704"/>
                <a:gd name="connsiteX157" fmla="*/ 606168 w 677780"/>
                <a:gd name="connsiteY157" fmla="*/ 12245 h 80704"/>
                <a:gd name="connsiteX158" fmla="*/ 589023 w 677780"/>
                <a:gd name="connsiteY158" fmla="*/ 14721 h 80704"/>
                <a:gd name="connsiteX159" fmla="*/ 586546 w 677780"/>
                <a:gd name="connsiteY159" fmla="*/ 17960 h 80704"/>
                <a:gd name="connsiteX160" fmla="*/ 589737 w 677780"/>
                <a:gd name="connsiteY160" fmla="*/ 20446 h 80704"/>
                <a:gd name="connsiteX161" fmla="*/ 589785 w 677780"/>
                <a:gd name="connsiteY161" fmla="*/ 20436 h 80704"/>
                <a:gd name="connsiteX162" fmla="*/ 607025 w 677780"/>
                <a:gd name="connsiteY162" fmla="*/ 17960 h 80704"/>
                <a:gd name="connsiteX163" fmla="*/ 609406 w 677780"/>
                <a:gd name="connsiteY163" fmla="*/ 14721 h 80704"/>
                <a:gd name="connsiteX164" fmla="*/ 606215 w 677780"/>
                <a:gd name="connsiteY164" fmla="*/ 12235 h 80704"/>
                <a:gd name="connsiteX165" fmla="*/ 606168 w 677780"/>
                <a:gd name="connsiteY165" fmla="*/ 12245 h 80704"/>
                <a:gd name="connsiteX166" fmla="*/ 640363 w 677780"/>
                <a:gd name="connsiteY166" fmla="*/ 6815 h 80704"/>
                <a:gd name="connsiteX167" fmla="*/ 623313 w 677780"/>
                <a:gd name="connsiteY167" fmla="*/ 9673 h 80704"/>
                <a:gd name="connsiteX168" fmla="*/ 620598 w 677780"/>
                <a:gd name="connsiteY168" fmla="*/ 12664 h 80704"/>
                <a:gd name="connsiteX169" fmla="*/ 623589 w 677780"/>
                <a:gd name="connsiteY169" fmla="*/ 15378 h 80704"/>
                <a:gd name="connsiteX170" fmla="*/ 624170 w 677780"/>
                <a:gd name="connsiteY170" fmla="*/ 15293 h 80704"/>
                <a:gd name="connsiteX171" fmla="*/ 641410 w 677780"/>
                <a:gd name="connsiteY171" fmla="*/ 12435 h 80704"/>
                <a:gd name="connsiteX172" fmla="*/ 643706 w 677780"/>
                <a:gd name="connsiteY172" fmla="*/ 9273 h 80704"/>
                <a:gd name="connsiteX173" fmla="*/ 643696 w 677780"/>
                <a:gd name="connsiteY173" fmla="*/ 9197 h 80704"/>
                <a:gd name="connsiteX174" fmla="*/ 640439 w 677780"/>
                <a:gd name="connsiteY174" fmla="*/ 6806 h 80704"/>
                <a:gd name="connsiteX175" fmla="*/ 640363 w 677780"/>
                <a:gd name="connsiteY175" fmla="*/ 6815 h 80704"/>
                <a:gd name="connsiteX176" fmla="*/ 674081 w 677780"/>
                <a:gd name="connsiteY176" fmla="*/ -233 h 80704"/>
                <a:gd name="connsiteX177" fmla="*/ 657412 w 677780"/>
                <a:gd name="connsiteY177" fmla="*/ 3672 h 80704"/>
                <a:gd name="connsiteX178" fmla="*/ 655126 w 677780"/>
                <a:gd name="connsiteY178" fmla="*/ 7006 h 80704"/>
                <a:gd name="connsiteX179" fmla="*/ 655126 w 677780"/>
                <a:gd name="connsiteY179" fmla="*/ 7006 h 80704"/>
                <a:gd name="connsiteX180" fmla="*/ 658441 w 677780"/>
                <a:gd name="connsiteY180" fmla="*/ 9311 h 80704"/>
                <a:gd name="connsiteX181" fmla="*/ 658555 w 677780"/>
                <a:gd name="connsiteY181" fmla="*/ 9292 h 80704"/>
                <a:gd name="connsiteX182" fmla="*/ 675700 w 677780"/>
                <a:gd name="connsiteY182" fmla="*/ 5291 h 80704"/>
                <a:gd name="connsiteX183" fmla="*/ 677653 w 677780"/>
                <a:gd name="connsiteY183" fmla="*/ 1719 h 80704"/>
                <a:gd name="connsiteX184" fmla="*/ 674081 w 677780"/>
                <a:gd name="connsiteY184" fmla="*/ -233 h 80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Lst>
              <a:rect l="l" t="t" r="r" b="b"/>
              <a:pathLst>
                <a:path w="677780" h="80704">
                  <a:moveTo>
                    <a:pt x="19999" y="73395"/>
                  </a:moveTo>
                  <a:lnTo>
                    <a:pt x="2664" y="74633"/>
                  </a:lnTo>
                  <a:cubicBezTo>
                    <a:pt x="1089" y="74738"/>
                    <a:pt x="-105" y="76091"/>
                    <a:pt x="-4" y="77672"/>
                  </a:cubicBezTo>
                  <a:cubicBezTo>
                    <a:pt x="-4" y="77672"/>
                    <a:pt x="-3" y="77681"/>
                    <a:pt x="-3" y="77681"/>
                  </a:cubicBezTo>
                  <a:cubicBezTo>
                    <a:pt x="99" y="79253"/>
                    <a:pt x="1457" y="80453"/>
                    <a:pt x="3032" y="80348"/>
                  </a:cubicBezTo>
                  <a:cubicBezTo>
                    <a:pt x="3036" y="80348"/>
                    <a:pt x="3041" y="80348"/>
                    <a:pt x="3045" y="80348"/>
                  </a:cubicBezTo>
                  <a:lnTo>
                    <a:pt x="20380" y="79205"/>
                  </a:lnTo>
                  <a:cubicBezTo>
                    <a:pt x="21956" y="79110"/>
                    <a:pt x="23154" y="77758"/>
                    <a:pt x="23057" y="76177"/>
                  </a:cubicBezTo>
                  <a:cubicBezTo>
                    <a:pt x="23054" y="76138"/>
                    <a:pt x="23051" y="76100"/>
                    <a:pt x="23047" y="76062"/>
                  </a:cubicBezTo>
                  <a:cubicBezTo>
                    <a:pt x="22897" y="74509"/>
                    <a:pt x="21561" y="73338"/>
                    <a:pt x="19999" y="73395"/>
                  </a:cubicBezTo>
                  <a:close/>
                  <a:moveTo>
                    <a:pt x="54575" y="70823"/>
                  </a:moveTo>
                  <a:lnTo>
                    <a:pt x="37240" y="72157"/>
                  </a:lnTo>
                  <a:cubicBezTo>
                    <a:pt x="35684" y="72309"/>
                    <a:pt x="34515" y="73643"/>
                    <a:pt x="34573" y="75205"/>
                  </a:cubicBezTo>
                  <a:cubicBezTo>
                    <a:pt x="34670" y="76776"/>
                    <a:pt x="36025" y="77977"/>
                    <a:pt x="37601" y="77881"/>
                  </a:cubicBezTo>
                  <a:cubicBezTo>
                    <a:pt x="37639" y="77881"/>
                    <a:pt x="37678" y="77872"/>
                    <a:pt x="37716" y="77872"/>
                  </a:cubicBezTo>
                  <a:lnTo>
                    <a:pt x="55051" y="76538"/>
                  </a:lnTo>
                  <a:cubicBezTo>
                    <a:pt x="56573" y="76443"/>
                    <a:pt x="57730" y="75129"/>
                    <a:pt x="57633" y="73605"/>
                  </a:cubicBezTo>
                  <a:cubicBezTo>
                    <a:pt x="57631" y="73567"/>
                    <a:pt x="57627" y="73528"/>
                    <a:pt x="57623" y="73490"/>
                  </a:cubicBezTo>
                  <a:cubicBezTo>
                    <a:pt x="57578" y="71966"/>
                    <a:pt x="56307" y="70766"/>
                    <a:pt x="54782" y="70814"/>
                  </a:cubicBezTo>
                  <a:cubicBezTo>
                    <a:pt x="54712" y="70814"/>
                    <a:pt x="54644" y="70814"/>
                    <a:pt x="54575" y="70823"/>
                  </a:cubicBezTo>
                  <a:close/>
                  <a:moveTo>
                    <a:pt x="89151" y="67966"/>
                  </a:moveTo>
                  <a:lnTo>
                    <a:pt x="71815" y="69395"/>
                  </a:lnTo>
                  <a:cubicBezTo>
                    <a:pt x="70245" y="69547"/>
                    <a:pt x="69091" y="70938"/>
                    <a:pt x="69241" y="72509"/>
                  </a:cubicBezTo>
                  <a:cubicBezTo>
                    <a:pt x="69242" y="72519"/>
                    <a:pt x="69243" y="72529"/>
                    <a:pt x="69244" y="72538"/>
                  </a:cubicBezTo>
                  <a:cubicBezTo>
                    <a:pt x="69394" y="74091"/>
                    <a:pt x="70729" y="75262"/>
                    <a:pt x="72292" y="75205"/>
                  </a:cubicBezTo>
                  <a:lnTo>
                    <a:pt x="89627" y="73681"/>
                  </a:lnTo>
                  <a:cubicBezTo>
                    <a:pt x="91202" y="73576"/>
                    <a:pt x="92396" y="72224"/>
                    <a:pt x="92295" y="70643"/>
                  </a:cubicBezTo>
                  <a:cubicBezTo>
                    <a:pt x="92295" y="70643"/>
                    <a:pt x="92294" y="70633"/>
                    <a:pt x="92294" y="70633"/>
                  </a:cubicBezTo>
                  <a:cubicBezTo>
                    <a:pt x="92350" y="69004"/>
                    <a:pt x="91075" y="67633"/>
                    <a:pt x="89444" y="67585"/>
                  </a:cubicBezTo>
                  <a:cubicBezTo>
                    <a:pt x="89347" y="67575"/>
                    <a:pt x="89249" y="67575"/>
                    <a:pt x="89151" y="67585"/>
                  </a:cubicBezTo>
                  <a:close/>
                  <a:moveTo>
                    <a:pt x="123727" y="65013"/>
                  </a:moveTo>
                  <a:lnTo>
                    <a:pt x="106391" y="66442"/>
                  </a:lnTo>
                  <a:cubicBezTo>
                    <a:pt x="104787" y="66737"/>
                    <a:pt x="103722" y="68271"/>
                    <a:pt x="104015" y="69871"/>
                  </a:cubicBezTo>
                  <a:cubicBezTo>
                    <a:pt x="104235" y="71081"/>
                    <a:pt x="105181" y="72033"/>
                    <a:pt x="106391" y="72252"/>
                  </a:cubicBezTo>
                  <a:lnTo>
                    <a:pt x="123727" y="70728"/>
                  </a:lnTo>
                  <a:cubicBezTo>
                    <a:pt x="125305" y="70728"/>
                    <a:pt x="126584" y="69452"/>
                    <a:pt x="126584" y="67871"/>
                  </a:cubicBezTo>
                  <a:cubicBezTo>
                    <a:pt x="126584" y="66290"/>
                    <a:pt x="125305" y="65013"/>
                    <a:pt x="123727" y="65013"/>
                  </a:cubicBezTo>
                  <a:close/>
                  <a:moveTo>
                    <a:pt x="158207" y="61870"/>
                  </a:moveTo>
                  <a:lnTo>
                    <a:pt x="140967" y="63489"/>
                  </a:lnTo>
                  <a:cubicBezTo>
                    <a:pt x="139392" y="63594"/>
                    <a:pt x="138198" y="64946"/>
                    <a:pt x="138299" y="66528"/>
                  </a:cubicBezTo>
                  <a:cubicBezTo>
                    <a:pt x="138299" y="66528"/>
                    <a:pt x="138300" y="66537"/>
                    <a:pt x="138300" y="66537"/>
                  </a:cubicBezTo>
                  <a:cubicBezTo>
                    <a:pt x="138496" y="68109"/>
                    <a:pt x="139862" y="69261"/>
                    <a:pt x="141443" y="69204"/>
                  </a:cubicBezTo>
                  <a:lnTo>
                    <a:pt x="158779" y="67585"/>
                  </a:lnTo>
                  <a:cubicBezTo>
                    <a:pt x="160301" y="67490"/>
                    <a:pt x="161457" y="66175"/>
                    <a:pt x="161360" y="64651"/>
                  </a:cubicBezTo>
                  <a:cubicBezTo>
                    <a:pt x="161358" y="64613"/>
                    <a:pt x="161354" y="64575"/>
                    <a:pt x="161350" y="64537"/>
                  </a:cubicBezTo>
                  <a:cubicBezTo>
                    <a:pt x="161253" y="62965"/>
                    <a:pt x="159898" y="61765"/>
                    <a:pt x="158322" y="61860"/>
                  </a:cubicBezTo>
                  <a:cubicBezTo>
                    <a:pt x="158284" y="61860"/>
                    <a:pt x="158245" y="61870"/>
                    <a:pt x="158207" y="61870"/>
                  </a:cubicBezTo>
                  <a:close/>
                  <a:moveTo>
                    <a:pt x="192783" y="58727"/>
                  </a:moveTo>
                  <a:lnTo>
                    <a:pt x="175447" y="60251"/>
                  </a:lnTo>
                  <a:cubicBezTo>
                    <a:pt x="173915" y="60489"/>
                    <a:pt x="172808" y="61841"/>
                    <a:pt x="172876" y="63394"/>
                  </a:cubicBezTo>
                  <a:cubicBezTo>
                    <a:pt x="173027" y="64984"/>
                    <a:pt x="174421" y="66175"/>
                    <a:pt x="176019" y="66061"/>
                  </a:cubicBezTo>
                  <a:lnTo>
                    <a:pt x="193259" y="64442"/>
                  </a:lnTo>
                  <a:cubicBezTo>
                    <a:pt x="194829" y="64242"/>
                    <a:pt x="195988" y="62880"/>
                    <a:pt x="195926" y="61298"/>
                  </a:cubicBezTo>
                  <a:cubicBezTo>
                    <a:pt x="195777" y="59727"/>
                    <a:pt x="194382" y="58574"/>
                    <a:pt x="192811" y="58727"/>
                  </a:cubicBezTo>
                  <a:cubicBezTo>
                    <a:pt x="192802" y="58727"/>
                    <a:pt x="192792" y="58727"/>
                    <a:pt x="192783" y="58727"/>
                  </a:cubicBezTo>
                  <a:close/>
                  <a:moveTo>
                    <a:pt x="227263" y="55393"/>
                  </a:moveTo>
                  <a:lnTo>
                    <a:pt x="210023" y="57012"/>
                  </a:lnTo>
                  <a:cubicBezTo>
                    <a:pt x="208440" y="57403"/>
                    <a:pt x="207473" y="59003"/>
                    <a:pt x="207865" y="60584"/>
                  </a:cubicBezTo>
                  <a:cubicBezTo>
                    <a:pt x="208170" y="61822"/>
                    <a:pt x="209232" y="62727"/>
                    <a:pt x="210499" y="62822"/>
                  </a:cubicBezTo>
                  <a:lnTo>
                    <a:pt x="227835" y="61108"/>
                  </a:lnTo>
                  <a:cubicBezTo>
                    <a:pt x="229406" y="60955"/>
                    <a:pt x="230559" y="59565"/>
                    <a:pt x="230409" y="57993"/>
                  </a:cubicBezTo>
                  <a:cubicBezTo>
                    <a:pt x="230409" y="57984"/>
                    <a:pt x="230408" y="57974"/>
                    <a:pt x="230407" y="57965"/>
                  </a:cubicBezTo>
                  <a:cubicBezTo>
                    <a:pt x="230361" y="56441"/>
                    <a:pt x="229087" y="55241"/>
                    <a:pt x="227562" y="55288"/>
                  </a:cubicBezTo>
                  <a:cubicBezTo>
                    <a:pt x="227332" y="55298"/>
                    <a:pt x="227103" y="55326"/>
                    <a:pt x="226882" y="55393"/>
                  </a:cubicBezTo>
                  <a:close/>
                  <a:moveTo>
                    <a:pt x="261744" y="52059"/>
                  </a:moveTo>
                  <a:lnTo>
                    <a:pt x="244504" y="53678"/>
                  </a:lnTo>
                  <a:cubicBezTo>
                    <a:pt x="242907" y="53878"/>
                    <a:pt x="241764" y="55317"/>
                    <a:pt x="241932" y="56917"/>
                  </a:cubicBezTo>
                  <a:cubicBezTo>
                    <a:pt x="242173" y="58450"/>
                    <a:pt x="243525" y="59555"/>
                    <a:pt x="245075" y="59489"/>
                  </a:cubicBezTo>
                  <a:lnTo>
                    <a:pt x="262315" y="57774"/>
                  </a:lnTo>
                  <a:cubicBezTo>
                    <a:pt x="263886" y="57622"/>
                    <a:pt x="265039" y="56231"/>
                    <a:pt x="264890" y="54660"/>
                  </a:cubicBezTo>
                  <a:cubicBezTo>
                    <a:pt x="264889" y="54650"/>
                    <a:pt x="264888" y="54640"/>
                    <a:pt x="264887" y="54631"/>
                  </a:cubicBezTo>
                  <a:cubicBezTo>
                    <a:pt x="264797" y="53107"/>
                    <a:pt x="263489" y="51945"/>
                    <a:pt x="261967" y="52040"/>
                  </a:cubicBezTo>
                  <a:cubicBezTo>
                    <a:pt x="261891" y="52040"/>
                    <a:pt x="261818" y="52050"/>
                    <a:pt x="261744" y="52059"/>
                  </a:cubicBezTo>
                  <a:close/>
                  <a:moveTo>
                    <a:pt x="296224" y="48535"/>
                  </a:moveTo>
                  <a:lnTo>
                    <a:pt x="278984" y="50345"/>
                  </a:lnTo>
                  <a:cubicBezTo>
                    <a:pt x="277413" y="50497"/>
                    <a:pt x="276260" y="51888"/>
                    <a:pt x="276409" y="53459"/>
                  </a:cubicBezTo>
                  <a:cubicBezTo>
                    <a:pt x="276410" y="53469"/>
                    <a:pt x="276411" y="53479"/>
                    <a:pt x="276412" y="53488"/>
                  </a:cubicBezTo>
                  <a:cubicBezTo>
                    <a:pt x="276610" y="55041"/>
                    <a:pt x="277991" y="56174"/>
                    <a:pt x="279556" y="56060"/>
                  </a:cubicBezTo>
                  <a:lnTo>
                    <a:pt x="296891" y="54345"/>
                  </a:lnTo>
                  <a:cubicBezTo>
                    <a:pt x="298522" y="54383"/>
                    <a:pt x="299876" y="53097"/>
                    <a:pt x="299916" y="51469"/>
                  </a:cubicBezTo>
                  <a:cubicBezTo>
                    <a:pt x="299957" y="49840"/>
                    <a:pt x="298668" y="48478"/>
                    <a:pt x="297039" y="48440"/>
                  </a:cubicBezTo>
                  <a:cubicBezTo>
                    <a:pt x="296764" y="48430"/>
                    <a:pt x="296490" y="48468"/>
                    <a:pt x="296224" y="48535"/>
                  </a:cubicBezTo>
                  <a:close/>
                  <a:moveTo>
                    <a:pt x="330800" y="45011"/>
                  </a:moveTo>
                  <a:lnTo>
                    <a:pt x="313465" y="46820"/>
                  </a:lnTo>
                  <a:cubicBezTo>
                    <a:pt x="311908" y="47020"/>
                    <a:pt x="310779" y="48401"/>
                    <a:pt x="310893" y="49964"/>
                  </a:cubicBezTo>
                  <a:cubicBezTo>
                    <a:pt x="311036" y="51535"/>
                    <a:pt x="312425" y="52697"/>
                    <a:pt x="313997" y="52554"/>
                  </a:cubicBezTo>
                  <a:cubicBezTo>
                    <a:pt x="314042" y="52545"/>
                    <a:pt x="314087" y="52545"/>
                    <a:pt x="314131" y="52536"/>
                  </a:cubicBezTo>
                  <a:lnTo>
                    <a:pt x="331372" y="50726"/>
                  </a:lnTo>
                  <a:cubicBezTo>
                    <a:pt x="332895" y="50640"/>
                    <a:pt x="334056" y="49326"/>
                    <a:pt x="333965" y="47802"/>
                  </a:cubicBezTo>
                  <a:cubicBezTo>
                    <a:pt x="333961" y="47735"/>
                    <a:pt x="333954" y="47659"/>
                    <a:pt x="333943" y="47582"/>
                  </a:cubicBezTo>
                  <a:cubicBezTo>
                    <a:pt x="333794" y="46011"/>
                    <a:pt x="332399" y="44858"/>
                    <a:pt x="330829" y="45011"/>
                  </a:cubicBezTo>
                  <a:cubicBezTo>
                    <a:pt x="330819" y="45011"/>
                    <a:pt x="330810" y="45011"/>
                    <a:pt x="330800" y="45011"/>
                  </a:cubicBezTo>
                  <a:close/>
                  <a:moveTo>
                    <a:pt x="365281" y="41391"/>
                  </a:moveTo>
                  <a:lnTo>
                    <a:pt x="348040" y="43201"/>
                  </a:lnTo>
                  <a:cubicBezTo>
                    <a:pt x="346444" y="43401"/>
                    <a:pt x="345301" y="44839"/>
                    <a:pt x="345469" y="46439"/>
                  </a:cubicBezTo>
                  <a:cubicBezTo>
                    <a:pt x="345710" y="47973"/>
                    <a:pt x="347062" y="49078"/>
                    <a:pt x="348612" y="49011"/>
                  </a:cubicBezTo>
                  <a:lnTo>
                    <a:pt x="365852" y="47106"/>
                  </a:lnTo>
                  <a:cubicBezTo>
                    <a:pt x="367375" y="47020"/>
                    <a:pt x="368536" y="45706"/>
                    <a:pt x="368446" y="44182"/>
                  </a:cubicBezTo>
                  <a:cubicBezTo>
                    <a:pt x="368442" y="44115"/>
                    <a:pt x="368434" y="44039"/>
                    <a:pt x="368424" y="43963"/>
                  </a:cubicBezTo>
                  <a:cubicBezTo>
                    <a:pt x="368226" y="42410"/>
                    <a:pt x="366846" y="41277"/>
                    <a:pt x="365281" y="41391"/>
                  </a:cubicBezTo>
                  <a:close/>
                  <a:moveTo>
                    <a:pt x="399761" y="37676"/>
                  </a:moveTo>
                  <a:lnTo>
                    <a:pt x="382521" y="39581"/>
                  </a:lnTo>
                  <a:cubicBezTo>
                    <a:pt x="380943" y="39743"/>
                    <a:pt x="379791" y="41143"/>
                    <a:pt x="379949" y="42725"/>
                  </a:cubicBezTo>
                  <a:cubicBezTo>
                    <a:pt x="380107" y="44306"/>
                    <a:pt x="381514" y="45458"/>
                    <a:pt x="383092" y="45296"/>
                  </a:cubicBezTo>
                  <a:lnTo>
                    <a:pt x="400333" y="43391"/>
                  </a:lnTo>
                  <a:cubicBezTo>
                    <a:pt x="401856" y="43306"/>
                    <a:pt x="403017" y="41991"/>
                    <a:pt x="402926" y="40467"/>
                  </a:cubicBezTo>
                  <a:cubicBezTo>
                    <a:pt x="402922" y="40401"/>
                    <a:pt x="402915" y="40324"/>
                    <a:pt x="402904" y="40248"/>
                  </a:cubicBezTo>
                  <a:cubicBezTo>
                    <a:pt x="402755" y="38676"/>
                    <a:pt x="401360" y="37524"/>
                    <a:pt x="399790" y="37676"/>
                  </a:cubicBezTo>
                  <a:cubicBezTo>
                    <a:pt x="399780" y="37676"/>
                    <a:pt x="399771" y="37676"/>
                    <a:pt x="399761" y="37676"/>
                  </a:cubicBezTo>
                  <a:close/>
                  <a:moveTo>
                    <a:pt x="434146" y="33866"/>
                  </a:moveTo>
                  <a:lnTo>
                    <a:pt x="416906" y="35771"/>
                  </a:lnTo>
                  <a:cubicBezTo>
                    <a:pt x="415340" y="35962"/>
                    <a:pt x="414229" y="37391"/>
                    <a:pt x="414423" y="38962"/>
                  </a:cubicBezTo>
                  <a:cubicBezTo>
                    <a:pt x="414425" y="38972"/>
                    <a:pt x="414428" y="38991"/>
                    <a:pt x="414430" y="39010"/>
                  </a:cubicBezTo>
                  <a:cubicBezTo>
                    <a:pt x="414572" y="40524"/>
                    <a:pt x="415918" y="41648"/>
                    <a:pt x="417438" y="41505"/>
                  </a:cubicBezTo>
                  <a:cubicBezTo>
                    <a:pt x="417482" y="41496"/>
                    <a:pt x="417528" y="41496"/>
                    <a:pt x="417573" y="41487"/>
                  </a:cubicBezTo>
                  <a:lnTo>
                    <a:pt x="434813" y="39581"/>
                  </a:lnTo>
                  <a:cubicBezTo>
                    <a:pt x="436384" y="39429"/>
                    <a:pt x="437537" y="38038"/>
                    <a:pt x="437388" y="36467"/>
                  </a:cubicBezTo>
                  <a:cubicBezTo>
                    <a:pt x="437387" y="36457"/>
                    <a:pt x="437386" y="36448"/>
                    <a:pt x="437385" y="36438"/>
                  </a:cubicBezTo>
                  <a:cubicBezTo>
                    <a:pt x="437242" y="34867"/>
                    <a:pt x="435852" y="33704"/>
                    <a:pt x="434281" y="33847"/>
                  </a:cubicBezTo>
                  <a:cubicBezTo>
                    <a:pt x="434236" y="33857"/>
                    <a:pt x="434191" y="33857"/>
                    <a:pt x="434146" y="33866"/>
                  </a:cubicBezTo>
                  <a:close/>
                  <a:moveTo>
                    <a:pt x="468627" y="29961"/>
                  </a:moveTo>
                  <a:lnTo>
                    <a:pt x="451387" y="31961"/>
                  </a:lnTo>
                  <a:cubicBezTo>
                    <a:pt x="449830" y="32161"/>
                    <a:pt x="448702" y="33543"/>
                    <a:pt x="448815" y="35105"/>
                  </a:cubicBezTo>
                  <a:cubicBezTo>
                    <a:pt x="448958" y="36676"/>
                    <a:pt x="450347" y="37838"/>
                    <a:pt x="451919" y="37695"/>
                  </a:cubicBezTo>
                  <a:cubicBezTo>
                    <a:pt x="451964" y="37686"/>
                    <a:pt x="452009" y="37686"/>
                    <a:pt x="452053" y="37676"/>
                  </a:cubicBezTo>
                  <a:lnTo>
                    <a:pt x="469294" y="35676"/>
                  </a:lnTo>
                  <a:cubicBezTo>
                    <a:pt x="470890" y="35476"/>
                    <a:pt x="472033" y="34038"/>
                    <a:pt x="471865" y="32438"/>
                  </a:cubicBezTo>
                  <a:cubicBezTo>
                    <a:pt x="471671" y="30876"/>
                    <a:pt x="470243" y="29761"/>
                    <a:pt x="468677" y="29952"/>
                  </a:cubicBezTo>
                  <a:cubicBezTo>
                    <a:pt x="468660" y="29952"/>
                    <a:pt x="468644" y="29961"/>
                    <a:pt x="468627" y="29961"/>
                  </a:cubicBezTo>
                  <a:close/>
                  <a:moveTo>
                    <a:pt x="503012" y="25865"/>
                  </a:moveTo>
                  <a:lnTo>
                    <a:pt x="485867" y="27961"/>
                  </a:lnTo>
                  <a:cubicBezTo>
                    <a:pt x="484296" y="28113"/>
                    <a:pt x="483143" y="29504"/>
                    <a:pt x="483293" y="31076"/>
                  </a:cubicBezTo>
                  <a:cubicBezTo>
                    <a:pt x="483293" y="31085"/>
                    <a:pt x="483294" y="31095"/>
                    <a:pt x="483295" y="31104"/>
                  </a:cubicBezTo>
                  <a:cubicBezTo>
                    <a:pt x="483438" y="32676"/>
                    <a:pt x="484828" y="33838"/>
                    <a:pt x="486400" y="33695"/>
                  </a:cubicBezTo>
                  <a:cubicBezTo>
                    <a:pt x="486444" y="33686"/>
                    <a:pt x="486489" y="33686"/>
                    <a:pt x="486534" y="33676"/>
                  </a:cubicBezTo>
                  <a:lnTo>
                    <a:pt x="503774" y="31580"/>
                  </a:lnTo>
                  <a:cubicBezTo>
                    <a:pt x="505352" y="31371"/>
                    <a:pt x="506461" y="29923"/>
                    <a:pt x="506251" y="28342"/>
                  </a:cubicBezTo>
                  <a:cubicBezTo>
                    <a:pt x="506040" y="26761"/>
                    <a:pt x="504590" y="25656"/>
                    <a:pt x="503012" y="25865"/>
                  </a:cubicBezTo>
                  <a:close/>
                  <a:moveTo>
                    <a:pt x="537493" y="21579"/>
                  </a:moveTo>
                  <a:lnTo>
                    <a:pt x="520252" y="23770"/>
                  </a:lnTo>
                  <a:cubicBezTo>
                    <a:pt x="518686" y="23961"/>
                    <a:pt x="517575" y="25389"/>
                    <a:pt x="517769" y="26961"/>
                  </a:cubicBezTo>
                  <a:cubicBezTo>
                    <a:pt x="517771" y="26970"/>
                    <a:pt x="517774" y="26989"/>
                    <a:pt x="517776" y="27008"/>
                  </a:cubicBezTo>
                  <a:cubicBezTo>
                    <a:pt x="517974" y="28552"/>
                    <a:pt x="519372" y="29656"/>
                    <a:pt x="520919" y="29485"/>
                  </a:cubicBezTo>
                  <a:lnTo>
                    <a:pt x="538159" y="27294"/>
                  </a:lnTo>
                  <a:cubicBezTo>
                    <a:pt x="539679" y="27151"/>
                    <a:pt x="540794" y="25808"/>
                    <a:pt x="540652" y="24284"/>
                  </a:cubicBezTo>
                  <a:cubicBezTo>
                    <a:pt x="540647" y="24237"/>
                    <a:pt x="540643" y="24199"/>
                    <a:pt x="540636" y="24151"/>
                  </a:cubicBezTo>
                  <a:cubicBezTo>
                    <a:pt x="540486" y="22579"/>
                    <a:pt x="539092" y="21427"/>
                    <a:pt x="537521" y="21579"/>
                  </a:cubicBezTo>
                  <a:cubicBezTo>
                    <a:pt x="537512" y="21579"/>
                    <a:pt x="537502" y="21579"/>
                    <a:pt x="537493" y="21579"/>
                  </a:cubicBezTo>
                  <a:close/>
                  <a:moveTo>
                    <a:pt x="571783" y="17103"/>
                  </a:moveTo>
                  <a:lnTo>
                    <a:pt x="554638" y="19388"/>
                  </a:lnTo>
                  <a:cubicBezTo>
                    <a:pt x="553072" y="19579"/>
                    <a:pt x="551960" y="21008"/>
                    <a:pt x="552154" y="22579"/>
                  </a:cubicBezTo>
                  <a:cubicBezTo>
                    <a:pt x="552156" y="22589"/>
                    <a:pt x="552159" y="22608"/>
                    <a:pt x="552161" y="22627"/>
                  </a:cubicBezTo>
                  <a:cubicBezTo>
                    <a:pt x="552355" y="24189"/>
                    <a:pt x="553783" y="25303"/>
                    <a:pt x="555349" y="25113"/>
                  </a:cubicBezTo>
                  <a:cubicBezTo>
                    <a:pt x="555366" y="25103"/>
                    <a:pt x="555382" y="25103"/>
                    <a:pt x="555400" y="25103"/>
                  </a:cubicBezTo>
                  <a:lnTo>
                    <a:pt x="572640" y="22817"/>
                  </a:lnTo>
                  <a:cubicBezTo>
                    <a:pt x="574218" y="22579"/>
                    <a:pt x="575306" y="21112"/>
                    <a:pt x="575069" y="19531"/>
                  </a:cubicBezTo>
                  <a:cubicBezTo>
                    <a:pt x="574832" y="17950"/>
                    <a:pt x="573361" y="16864"/>
                    <a:pt x="571783" y="17103"/>
                  </a:cubicBezTo>
                  <a:close/>
                  <a:moveTo>
                    <a:pt x="606168" y="12245"/>
                  </a:moveTo>
                  <a:lnTo>
                    <a:pt x="589023" y="14721"/>
                  </a:lnTo>
                  <a:cubicBezTo>
                    <a:pt x="587465" y="14969"/>
                    <a:pt x="586375" y="16388"/>
                    <a:pt x="586546" y="17960"/>
                  </a:cubicBezTo>
                  <a:cubicBezTo>
                    <a:pt x="586741" y="19522"/>
                    <a:pt x="588168" y="20636"/>
                    <a:pt x="589737" y="20446"/>
                  </a:cubicBezTo>
                  <a:cubicBezTo>
                    <a:pt x="589747" y="20446"/>
                    <a:pt x="589766" y="20436"/>
                    <a:pt x="589785" y="20436"/>
                  </a:cubicBezTo>
                  <a:lnTo>
                    <a:pt x="607025" y="17960"/>
                  </a:lnTo>
                  <a:cubicBezTo>
                    <a:pt x="608568" y="17712"/>
                    <a:pt x="609635" y="16274"/>
                    <a:pt x="609406" y="14721"/>
                  </a:cubicBezTo>
                  <a:cubicBezTo>
                    <a:pt x="609216" y="13159"/>
                    <a:pt x="607787" y="12045"/>
                    <a:pt x="606215" y="12235"/>
                  </a:cubicBezTo>
                  <a:cubicBezTo>
                    <a:pt x="606206" y="12245"/>
                    <a:pt x="606187" y="12245"/>
                    <a:pt x="606168" y="12245"/>
                  </a:cubicBezTo>
                  <a:close/>
                  <a:moveTo>
                    <a:pt x="640363" y="6815"/>
                  </a:moveTo>
                  <a:lnTo>
                    <a:pt x="623313" y="9673"/>
                  </a:lnTo>
                  <a:cubicBezTo>
                    <a:pt x="621741" y="9749"/>
                    <a:pt x="620522" y="11092"/>
                    <a:pt x="620598" y="12664"/>
                  </a:cubicBezTo>
                  <a:cubicBezTo>
                    <a:pt x="620674" y="14245"/>
                    <a:pt x="622017" y="15455"/>
                    <a:pt x="623589" y="15378"/>
                  </a:cubicBezTo>
                  <a:cubicBezTo>
                    <a:pt x="623789" y="15369"/>
                    <a:pt x="623980" y="15340"/>
                    <a:pt x="624170" y="15293"/>
                  </a:cubicBezTo>
                  <a:lnTo>
                    <a:pt x="641410" y="12435"/>
                  </a:lnTo>
                  <a:cubicBezTo>
                    <a:pt x="642915" y="12197"/>
                    <a:pt x="643944" y="10787"/>
                    <a:pt x="643706" y="9273"/>
                  </a:cubicBezTo>
                  <a:cubicBezTo>
                    <a:pt x="643706" y="9254"/>
                    <a:pt x="643706" y="9225"/>
                    <a:pt x="643696" y="9197"/>
                  </a:cubicBezTo>
                  <a:cubicBezTo>
                    <a:pt x="643458" y="7634"/>
                    <a:pt x="642001" y="6568"/>
                    <a:pt x="640439" y="6806"/>
                  </a:cubicBezTo>
                  <a:cubicBezTo>
                    <a:pt x="640410" y="6806"/>
                    <a:pt x="640391" y="6815"/>
                    <a:pt x="640363" y="6815"/>
                  </a:cubicBezTo>
                  <a:close/>
                  <a:moveTo>
                    <a:pt x="674081" y="-233"/>
                  </a:moveTo>
                  <a:cubicBezTo>
                    <a:pt x="669890" y="1005"/>
                    <a:pt x="664556" y="2244"/>
                    <a:pt x="657412" y="3672"/>
                  </a:cubicBezTo>
                  <a:cubicBezTo>
                    <a:pt x="655860" y="3958"/>
                    <a:pt x="654841" y="5453"/>
                    <a:pt x="655126" y="7006"/>
                  </a:cubicBezTo>
                  <a:cubicBezTo>
                    <a:pt x="655126" y="7006"/>
                    <a:pt x="655126" y="7006"/>
                    <a:pt x="655126" y="7006"/>
                  </a:cubicBezTo>
                  <a:cubicBezTo>
                    <a:pt x="655403" y="8559"/>
                    <a:pt x="656888" y="9597"/>
                    <a:pt x="658441" y="9311"/>
                  </a:cubicBezTo>
                  <a:cubicBezTo>
                    <a:pt x="658479" y="9311"/>
                    <a:pt x="658517" y="9302"/>
                    <a:pt x="658555" y="9292"/>
                  </a:cubicBezTo>
                  <a:cubicBezTo>
                    <a:pt x="665413" y="7863"/>
                    <a:pt x="671224" y="6530"/>
                    <a:pt x="675700" y="5291"/>
                  </a:cubicBezTo>
                  <a:cubicBezTo>
                    <a:pt x="677224" y="4844"/>
                    <a:pt x="678101" y="3243"/>
                    <a:pt x="677653" y="1719"/>
                  </a:cubicBezTo>
                  <a:cubicBezTo>
                    <a:pt x="677205" y="195"/>
                    <a:pt x="675605" y="-681"/>
                    <a:pt x="674081" y="-233"/>
                  </a:cubicBezTo>
                  <a:close/>
                </a:path>
              </a:pathLst>
            </a:custGeom>
            <a:solidFill>
              <a:srgbClr val="185E31"/>
            </a:solidFill>
            <a:ln w="9525" cap="flat">
              <a:noFill/>
              <a:prstDash val="solid"/>
              <a:miter/>
            </a:ln>
          </p:spPr>
          <p:txBody>
            <a:bodyPr rtlCol="0" anchor="ctr"/>
            <a:lstStyle/>
            <a:p>
              <a:endParaRPr lang="zh-CN" altLang="en-US"/>
            </a:p>
          </p:txBody>
        </p:sp>
        <p:sp>
          <p:nvSpPr>
            <p:cNvPr id="52" name="任意多边形: 形状 51"/>
            <p:cNvSpPr/>
            <p:nvPr/>
          </p:nvSpPr>
          <p:spPr>
            <a:xfrm>
              <a:off x="1795800" y="7322841"/>
              <a:ext cx="151561" cy="451671"/>
            </a:xfrm>
            <a:custGeom>
              <a:avLst/>
              <a:gdLst>
                <a:gd name="connsiteX0" fmla="*/ 141550 w 151561"/>
                <a:gd name="connsiteY0" fmla="*/ 446341 h 451671"/>
                <a:gd name="connsiteX1" fmla="*/ 141550 w 151561"/>
                <a:gd name="connsiteY1" fmla="*/ 447960 h 451671"/>
                <a:gd name="connsiteX2" fmla="*/ 144027 w 151561"/>
                <a:gd name="connsiteY2" fmla="*/ 451293 h 451671"/>
                <a:gd name="connsiteX3" fmla="*/ 147258 w 151561"/>
                <a:gd name="connsiteY3" fmla="*/ 448864 h 451671"/>
                <a:gd name="connsiteX4" fmla="*/ 147265 w 151561"/>
                <a:gd name="connsiteY4" fmla="*/ 448817 h 451671"/>
                <a:gd name="connsiteX5" fmla="*/ 147265 w 151561"/>
                <a:gd name="connsiteY5" fmla="*/ 447102 h 451671"/>
                <a:gd name="connsiteX6" fmla="*/ 144789 w 151561"/>
                <a:gd name="connsiteY6" fmla="*/ 443769 h 451671"/>
                <a:gd name="connsiteX7" fmla="*/ 141565 w 151561"/>
                <a:gd name="connsiteY7" fmla="*/ 446207 h 451671"/>
                <a:gd name="connsiteX8" fmla="*/ 141550 w 151561"/>
                <a:gd name="connsiteY8" fmla="*/ 446341 h 451671"/>
                <a:gd name="connsiteX9" fmla="*/ 144789 w 151561"/>
                <a:gd name="connsiteY9" fmla="*/ 412050 h 451671"/>
                <a:gd name="connsiteX10" fmla="*/ 143455 w 151561"/>
                <a:gd name="connsiteY10" fmla="*/ 429196 h 451671"/>
                <a:gd name="connsiteX11" fmla="*/ 145871 w 151561"/>
                <a:gd name="connsiteY11" fmla="*/ 432605 h 451671"/>
                <a:gd name="connsiteX12" fmla="*/ 146027 w 151561"/>
                <a:gd name="connsiteY12" fmla="*/ 432624 h 451671"/>
                <a:gd name="connsiteX13" fmla="*/ 149265 w 151561"/>
                <a:gd name="connsiteY13" fmla="*/ 430053 h 451671"/>
                <a:gd name="connsiteX14" fmla="*/ 150599 w 151561"/>
                <a:gd name="connsiteY14" fmla="*/ 412717 h 451671"/>
                <a:gd name="connsiteX15" fmla="*/ 147166 w 151561"/>
                <a:gd name="connsiteY15" fmla="*/ 410336 h 451671"/>
                <a:gd name="connsiteX16" fmla="*/ 144789 w 151561"/>
                <a:gd name="connsiteY16" fmla="*/ 412717 h 451671"/>
                <a:gd name="connsiteX17" fmla="*/ 145741 w 151561"/>
                <a:gd name="connsiteY17" fmla="*/ 377570 h 451671"/>
                <a:gd name="connsiteX18" fmla="*/ 145741 w 151561"/>
                <a:gd name="connsiteY18" fmla="*/ 380142 h 451671"/>
                <a:gd name="connsiteX19" fmla="*/ 145741 w 151561"/>
                <a:gd name="connsiteY19" fmla="*/ 394810 h 451671"/>
                <a:gd name="connsiteX20" fmla="*/ 149175 w 151561"/>
                <a:gd name="connsiteY20" fmla="*/ 397191 h 451671"/>
                <a:gd name="connsiteX21" fmla="*/ 151551 w 151561"/>
                <a:gd name="connsiteY21" fmla="*/ 394810 h 451671"/>
                <a:gd name="connsiteX22" fmla="*/ 151551 w 151561"/>
                <a:gd name="connsiteY22" fmla="*/ 379951 h 451671"/>
                <a:gd name="connsiteX23" fmla="*/ 151551 w 151561"/>
                <a:gd name="connsiteY23" fmla="*/ 377380 h 451671"/>
                <a:gd name="connsiteX24" fmla="*/ 148694 w 151561"/>
                <a:gd name="connsiteY24" fmla="*/ 374522 h 451671"/>
                <a:gd name="connsiteX25" fmla="*/ 146027 w 151561"/>
                <a:gd name="connsiteY25" fmla="*/ 377570 h 451671"/>
                <a:gd name="connsiteX26" fmla="*/ 144598 w 151561"/>
                <a:gd name="connsiteY26" fmla="*/ 343185 h 451671"/>
                <a:gd name="connsiteX27" fmla="*/ 145455 w 151561"/>
                <a:gd name="connsiteY27" fmla="*/ 360425 h 451671"/>
                <a:gd name="connsiteX28" fmla="*/ 148313 w 151561"/>
                <a:gd name="connsiteY28" fmla="*/ 363282 h 451671"/>
                <a:gd name="connsiteX29" fmla="*/ 151170 w 151561"/>
                <a:gd name="connsiteY29" fmla="*/ 360425 h 451671"/>
                <a:gd name="connsiteX30" fmla="*/ 150313 w 151561"/>
                <a:gd name="connsiteY30" fmla="*/ 343090 h 451671"/>
                <a:gd name="connsiteX31" fmla="*/ 147277 w 151561"/>
                <a:gd name="connsiteY31" fmla="*/ 340423 h 451671"/>
                <a:gd name="connsiteX32" fmla="*/ 147265 w 151561"/>
                <a:gd name="connsiteY32" fmla="*/ 340423 h 451671"/>
                <a:gd name="connsiteX33" fmla="*/ 144598 w 151561"/>
                <a:gd name="connsiteY33" fmla="*/ 343185 h 451671"/>
                <a:gd name="connsiteX34" fmla="*/ 141360 w 151561"/>
                <a:gd name="connsiteY34" fmla="*/ 308895 h 451671"/>
                <a:gd name="connsiteX35" fmla="*/ 143169 w 151561"/>
                <a:gd name="connsiteY35" fmla="*/ 326040 h 451671"/>
                <a:gd name="connsiteX36" fmla="*/ 146313 w 151561"/>
                <a:gd name="connsiteY36" fmla="*/ 328611 h 451671"/>
                <a:gd name="connsiteX37" fmla="*/ 148989 w 151561"/>
                <a:gd name="connsiteY37" fmla="*/ 325582 h 451671"/>
                <a:gd name="connsiteX38" fmla="*/ 148980 w 151561"/>
                <a:gd name="connsiteY38" fmla="*/ 325468 h 451671"/>
                <a:gd name="connsiteX39" fmla="*/ 147075 w 151561"/>
                <a:gd name="connsiteY39" fmla="*/ 308228 h 451671"/>
                <a:gd name="connsiteX40" fmla="*/ 143970 w 151561"/>
                <a:gd name="connsiteY40" fmla="*/ 305637 h 451671"/>
                <a:gd name="connsiteX41" fmla="*/ 143836 w 151561"/>
                <a:gd name="connsiteY41" fmla="*/ 305656 h 451671"/>
                <a:gd name="connsiteX42" fmla="*/ 141360 w 151561"/>
                <a:gd name="connsiteY42" fmla="*/ 308799 h 451671"/>
                <a:gd name="connsiteX43" fmla="*/ 136502 w 151561"/>
                <a:gd name="connsiteY43" fmla="*/ 274891 h 451671"/>
                <a:gd name="connsiteX44" fmla="*/ 139264 w 151561"/>
                <a:gd name="connsiteY44" fmla="*/ 291845 h 451671"/>
                <a:gd name="connsiteX45" fmla="*/ 142598 w 151561"/>
                <a:gd name="connsiteY45" fmla="*/ 294226 h 451671"/>
                <a:gd name="connsiteX46" fmla="*/ 145004 w 151561"/>
                <a:gd name="connsiteY46" fmla="*/ 291150 h 451671"/>
                <a:gd name="connsiteX47" fmla="*/ 144979 w 151561"/>
                <a:gd name="connsiteY47" fmla="*/ 290988 h 451671"/>
                <a:gd name="connsiteX48" fmla="*/ 142217 w 151561"/>
                <a:gd name="connsiteY48" fmla="*/ 273843 h 451671"/>
                <a:gd name="connsiteX49" fmla="*/ 138885 w 151561"/>
                <a:gd name="connsiteY49" fmla="*/ 271557 h 451671"/>
                <a:gd name="connsiteX50" fmla="*/ 138883 w 151561"/>
                <a:gd name="connsiteY50" fmla="*/ 271557 h 451671"/>
                <a:gd name="connsiteX51" fmla="*/ 136488 w 151561"/>
                <a:gd name="connsiteY51" fmla="*/ 274814 h 451671"/>
                <a:gd name="connsiteX52" fmla="*/ 136502 w 151561"/>
                <a:gd name="connsiteY52" fmla="*/ 274891 h 451671"/>
                <a:gd name="connsiteX53" fmla="*/ 129644 w 151561"/>
                <a:gd name="connsiteY53" fmla="*/ 241077 h 451671"/>
                <a:gd name="connsiteX54" fmla="*/ 133263 w 151561"/>
                <a:gd name="connsiteY54" fmla="*/ 257936 h 451671"/>
                <a:gd name="connsiteX55" fmla="*/ 137066 w 151561"/>
                <a:gd name="connsiteY55" fmla="*/ 259660 h 451671"/>
                <a:gd name="connsiteX56" fmla="*/ 138978 w 151561"/>
                <a:gd name="connsiteY56" fmla="*/ 256793 h 451671"/>
                <a:gd name="connsiteX57" fmla="*/ 135264 w 151561"/>
                <a:gd name="connsiteY57" fmla="*/ 239743 h 451671"/>
                <a:gd name="connsiteX58" fmla="*/ 131787 w 151561"/>
                <a:gd name="connsiteY58" fmla="*/ 237600 h 451671"/>
                <a:gd name="connsiteX59" fmla="*/ 129644 w 151561"/>
                <a:gd name="connsiteY59" fmla="*/ 241077 h 451671"/>
                <a:gd name="connsiteX60" fmla="*/ 120976 w 151561"/>
                <a:gd name="connsiteY60" fmla="*/ 207644 h 451671"/>
                <a:gd name="connsiteX61" fmla="*/ 125453 w 151561"/>
                <a:gd name="connsiteY61" fmla="*/ 224313 h 451671"/>
                <a:gd name="connsiteX62" fmla="*/ 129072 w 151561"/>
                <a:gd name="connsiteY62" fmla="*/ 226408 h 451671"/>
                <a:gd name="connsiteX63" fmla="*/ 131076 w 151561"/>
                <a:gd name="connsiteY63" fmla="*/ 222903 h 451671"/>
                <a:gd name="connsiteX64" fmla="*/ 131073 w 151561"/>
                <a:gd name="connsiteY64" fmla="*/ 222884 h 451671"/>
                <a:gd name="connsiteX65" fmla="*/ 126501 w 151561"/>
                <a:gd name="connsiteY65" fmla="*/ 206120 h 451671"/>
                <a:gd name="connsiteX66" fmla="*/ 123179 w 151561"/>
                <a:gd name="connsiteY66" fmla="*/ 204063 h 451671"/>
                <a:gd name="connsiteX67" fmla="*/ 122976 w 151561"/>
                <a:gd name="connsiteY67" fmla="*/ 204120 h 451671"/>
                <a:gd name="connsiteX68" fmla="*/ 120600 w 151561"/>
                <a:gd name="connsiteY68" fmla="*/ 207215 h 451671"/>
                <a:gd name="connsiteX69" fmla="*/ 120690 w 151561"/>
                <a:gd name="connsiteY69" fmla="*/ 207644 h 451671"/>
                <a:gd name="connsiteX70" fmla="*/ 110594 w 151561"/>
                <a:gd name="connsiteY70" fmla="*/ 174783 h 451671"/>
                <a:gd name="connsiteX71" fmla="*/ 115928 w 151561"/>
                <a:gd name="connsiteY71" fmla="*/ 191166 h 451671"/>
                <a:gd name="connsiteX72" fmla="*/ 119547 w 151561"/>
                <a:gd name="connsiteY72" fmla="*/ 193071 h 451671"/>
                <a:gd name="connsiteX73" fmla="*/ 121452 w 151561"/>
                <a:gd name="connsiteY73" fmla="*/ 189451 h 451671"/>
                <a:gd name="connsiteX74" fmla="*/ 116023 w 151561"/>
                <a:gd name="connsiteY74" fmla="*/ 172878 h 451671"/>
                <a:gd name="connsiteX75" fmla="*/ 112308 w 151561"/>
                <a:gd name="connsiteY75" fmla="*/ 171163 h 451671"/>
                <a:gd name="connsiteX76" fmla="*/ 110216 w 151561"/>
                <a:gd name="connsiteY76" fmla="*/ 174459 h 451671"/>
                <a:gd name="connsiteX77" fmla="*/ 110308 w 151561"/>
                <a:gd name="connsiteY77" fmla="*/ 174783 h 451671"/>
                <a:gd name="connsiteX78" fmla="*/ 98402 w 151561"/>
                <a:gd name="connsiteY78" fmla="*/ 142588 h 451671"/>
                <a:gd name="connsiteX79" fmla="*/ 104784 w 151561"/>
                <a:gd name="connsiteY79" fmla="*/ 158590 h 451671"/>
                <a:gd name="connsiteX80" fmla="*/ 108432 w 151561"/>
                <a:gd name="connsiteY80" fmla="*/ 160333 h 451671"/>
                <a:gd name="connsiteX81" fmla="*/ 108498 w 151561"/>
                <a:gd name="connsiteY81" fmla="*/ 160305 h 451671"/>
                <a:gd name="connsiteX82" fmla="*/ 110213 w 151561"/>
                <a:gd name="connsiteY82" fmla="*/ 156590 h 451671"/>
                <a:gd name="connsiteX83" fmla="*/ 103736 w 151561"/>
                <a:gd name="connsiteY83" fmla="*/ 140302 h 451671"/>
                <a:gd name="connsiteX84" fmla="*/ 100021 w 151561"/>
                <a:gd name="connsiteY84" fmla="*/ 138778 h 451671"/>
                <a:gd name="connsiteX85" fmla="*/ 98402 w 151561"/>
                <a:gd name="connsiteY85" fmla="*/ 142588 h 451671"/>
                <a:gd name="connsiteX86" fmla="*/ 84305 w 151561"/>
                <a:gd name="connsiteY86" fmla="*/ 111156 h 451671"/>
                <a:gd name="connsiteX87" fmla="*/ 91639 w 151561"/>
                <a:gd name="connsiteY87" fmla="*/ 126682 h 451671"/>
                <a:gd name="connsiteX88" fmla="*/ 95367 w 151561"/>
                <a:gd name="connsiteY88" fmla="*/ 128244 h 451671"/>
                <a:gd name="connsiteX89" fmla="*/ 95449 w 151561"/>
                <a:gd name="connsiteY89" fmla="*/ 128206 h 451671"/>
                <a:gd name="connsiteX90" fmla="*/ 96894 w 151561"/>
                <a:gd name="connsiteY90" fmla="*/ 124434 h 451671"/>
                <a:gd name="connsiteX91" fmla="*/ 96878 w 151561"/>
                <a:gd name="connsiteY91" fmla="*/ 124396 h 451671"/>
                <a:gd name="connsiteX92" fmla="*/ 89544 w 151561"/>
                <a:gd name="connsiteY92" fmla="*/ 108584 h 451671"/>
                <a:gd name="connsiteX93" fmla="*/ 85845 w 151561"/>
                <a:gd name="connsiteY93" fmla="*/ 106650 h 451671"/>
                <a:gd name="connsiteX94" fmla="*/ 83907 w 151561"/>
                <a:gd name="connsiteY94" fmla="*/ 110346 h 451671"/>
                <a:gd name="connsiteX95" fmla="*/ 84305 w 151561"/>
                <a:gd name="connsiteY95" fmla="*/ 111156 h 451671"/>
                <a:gd name="connsiteX96" fmla="*/ 68112 w 151561"/>
                <a:gd name="connsiteY96" fmla="*/ 80771 h 451671"/>
                <a:gd name="connsiteX97" fmla="*/ 76494 w 151561"/>
                <a:gd name="connsiteY97" fmla="*/ 95725 h 451671"/>
                <a:gd name="connsiteX98" fmla="*/ 80400 w 151561"/>
                <a:gd name="connsiteY98" fmla="*/ 96964 h 451671"/>
                <a:gd name="connsiteX99" fmla="*/ 81638 w 151561"/>
                <a:gd name="connsiteY99" fmla="*/ 93058 h 451671"/>
                <a:gd name="connsiteX100" fmla="*/ 73161 w 151561"/>
                <a:gd name="connsiteY100" fmla="*/ 77818 h 451671"/>
                <a:gd name="connsiteX101" fmla="*/ 69307 w 151561"/>
                <a:gd name="connsiteY101" fmla="*/ 76208 h 451671"/>
                <a:gd name="connsiteX102" fmla="*/ 67699 w 151561"/>
                <a:gd name="connsiteY102" fmla="*/ 80066 h 451671"/>
                <a:gd name="connsiteX103" fmla="*/ 68112 w 151561"/>
                <a:gd name="connsiteY103" fmla="*/ 80771 h 451671"/>
                <a:gd name="connsiteX104" fmla="*/ 49062 w 151561"/>
                <a:gd name="connsiteY104" fmla="*/ 52196 h 451671"/>
                <a:gd name="connsiteX105" fmla="*/ 58587 w 151561"/>
                <a:gd name="connsiteY105" fmla="*/ 66388 h 451671"/>
                <a:gd name="connsiteX106" fmla="*/ 62588 w 151561"/>
                <a:gd name="connsiteY106" fmla="*/ 67246 h 451671"/>
                <a:gd name="connsiteX107" fmla="*/ 63445 w 151561"/>
                <a:gd name="connsiteY107" fmla="*/ 63245 h 451671"/>
                <a:gd name="connsiteX108" fmla="*/ 53920 w 151561"/>
                <a:gd name="connsiteY108" fmla="*/ 48862 h 451671"/>
                <a:gd name="connsiteX109" fmla="*/ 49920 w 151561"/>
                <a:gd name="connsiteY109" fmla="*/ 48196 h 451671"/>
                <a:gd name="connsiteX110" fmla="*/ 49253 w 151561"/>
                <a:gd name="connsiteY110" fmla="*/ 52196 h 451671"/>
                <a:gd name="connsiteX111" fmla="*/ 27155 w 151561"/>
                <a:gd name="connsiteY111" fmla="*/ 25907 h 451671"/>
                <a:gd name="connsiteX112" fmla="*/ 38585 w 151561"/>
                <a:gd name="connsiteY112" fmla="*/ 38671 h 451671"/>
                <a:gd name="connsiteX113" fmla="*/ 42625 w 151561"/>
                <a:gd name="connsiteY113" fmla="*/ 38728 h 451671"/>
                <a:gd name="connsiteX114" fmla="*/ 42681 w 151561"/>
                <a:gd name="connsiteY114" fmla="*/ 38671 h 451671"/>
                <a:gd name="connsiteX115" fmla="*/ 42681 w 151561"/>
                <a:gd name="connsiteY115" fmla="*/ 34575 h 451671"/>
                <a:gd name="connsiteX116" fmla="*/ 30965 w 151561"/>
                <a:gd name="connsiteY116" fmla="*/ 21525 h 451671"/>
                <a:gd name="connsiteX117" fmla="*/ 26869 w 151561"/>
                <a:gd name="connsiteY117" fmla="*/ 21525 h 451671"/>
                <a:gd name="connsiteX118" fmla="*/ 27085 w 151561"/>
                <a:gd name="connsiteY118" fmla="*/ 25564 h 451671"/>
                <a:gd name="connsiteX119" fmla="*/ 27155 w 151561"/>
                <a:gd name="connsiteY119" fmla="*/ 25621 h 451671"/>
                <a:gd name="connsiteX120" fmla="*/ 961 w 151561"/>
                <a:gd name="connsiteY120" fmla="*/ 4761 h 451671"/>
                <a:gd name="connsiteX121" fmla="*/ 14677 w 151561"/>
                <a:gd name="connsiteY121" fmla="*/ 14286 h 451671"/>
                <a:gd name="connsiteX122" fmla="*/ 18718 w 151561"/>
                <a:gd name="connsiteY122" fmla="*/ 14344 h 451671"/>
                <a:gd name="connsiteX123" fmla="*/ 18773 w 151561"/>
                <a:gd name="connsiteY123" fmla="*/ 14286 h 451671"/>
                <a:gd name="connsiteX124" fmla="*/ 18868 w 151561"/>
                <a:gd name="connsiteY124" fmla="*/ 10381 h 451671"/>
                <a:gd name="connsiteX125" fmla="*/ 18773 w 151561"/>
                <a:gd name="connsiteY125" fmla="*/ 10286 h 451671"/>
                <a:gd name="connsiteX126" fmla="*/ 4200 w 151561"/>
                <a:gd name="connsiteY126" fmla="*/ -1 h 451671"/>
                <a:gd name="connsiteX127" fmla="*/ 294 w 151561"/>
                <a:gd name="connsiteY127" fmla="*/ 1047 h 451671"/>
                <a:gd name="connsiteX128" fmla="*/ 961 w 151561"/>
                <a:gd name="connsiteY128" fmla="*/ 4476 h 451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151561" h="451671">
                  <a:moveTo>
                    <a:pt x="141550" y="446341"/>
                  </a:moveTo>
                  <a:lnTo>
                    <a:pt x="141550" y="447960"/>
                  </a:lnTo>
                  <a:cubicBezTo>
                    <a:pt x="141322" y="449560"/>
                    <a:pt x="142427" y="451046"/>
                    <a:pt x="144027" y="451293"/>
                  </a:cubicBezTo>
                  <a:cubicBezTo>
                    <a:pt x="145589" y="451513"/>
                    <a:pt x="147036" y="450427"/>
                    <a:pt x="147258" y="448864"/>
                  </a:cubicBezTo>
                  <a:cubicBezTo>
                    <a:pt x="147260" y="448855"/>
                    <a:pt x="147263" y="448836"/>
                    <a:pt x="147265" y="448817"/>
                  </a:cubicBezTo>
                  <a:lnTo>
                    <a:pt x="147265" y="447102"/>
                  </a:lnTo>
                  <a:cubicBezTo>
                    <a:pt x="147441" y="445512"/>
                    <a:pt x="146360" y="444055"/>
                    <a:pt x="144789" y="443769"/>
                  </a:cubicBezTo>
                  <a:cubicBezTo>
                    <a:pt x="143226" y="443550"/>
                    <a:pt x="141782" y="444645"/>
                    <a:pt x="141565" y="446207"/>
                  </a:cubicBezTo>
                  <a:cubicBezTo>
                    <a:pt x="141560" y="446255"/>
                    <a:pt x="141554" y="446293"/>
                    <a:pt x="141550" y="446341"/>
                  </a:cubicBezTo>
                  <a:close/>
                  <a:moveTo>
                    <a:pt x="144789" y="412050"/>
                  </a:moveTo>
                  <a:cubicBezTo>
                    <a:pt x="144789" y="417766"/>
                    <a:pt x="144027" y="423481"/>
                    <a:pt x="143455" y="429196"/>
                  </a:cubicBezTo>
                  <a:cubicBezTo>
                    <a:pt x="143182" y="430805"/>
                    <a:pt x="144263" y="432329"/>
                    <a:pt x="145871" y="432605"/>
                  </a:cubicBezTo>
                  <a:cubicBezTo>
                    <a:pt x="145922" y="432615"/>
                    <a:pt x="145974" y="432615"/>
                    <a:pt x="146027" y="432624"/>
                  </a:cubicBezTo>
                  <a:cubicBezTo>
                    <a:pt x="147612" y="432739"/>
                    <a:pt x="149021" y="431624"/>
                    <a:pt x="149265" y="430053"/>
                  </a:cubicBezTo>
                  <a:cubicBezTo>
                    <a:pt x="149265" y="424242"/>
                    <a:pt x="150218" y="418432"/>
                    <a:pt x="150599" y="412717"/>
                  </a:cubicBezTo>
                  <a:cubicBezTo>
                    <a:pt x="150307" y="411117"/>
                    <a:pt x="148770" y="410050"/>
                    <a:pt x="147166" y="410336"/>
                  </a:cubicBezTo>
                  <a:cubicBezTo>
                    <a:pt x="145955" y="410564"/>
                    <a:pt x="145009" y="411507"/>
                    <a:pt x="144789" y="412717"/>
                  </a:cubicBezTo>
                  <a:close/>
                  <a:moveTo>
                    <a:pt x="145741" y="377570"/>
                  </a:moveTo>
                  <a:lnTo>
                    <a:pt x="145741" y="380142"/>
                  </a:lnTo>
                  <a:cubicBezTo>
                    <a:pt x="145741" y="384999"/>
                    <a:pt x="145741" y="389667"/>
                    <a:pt x="145741" y="394810"/>
                  </a:cubicBezTo>
                  <a:cubicBezTo>
                    <a:pt x="146033" y="396410"/>
                    <a:pt x="147570" y="397477"/>
                    <a:pt x="149175" y="397191"/>
                  </a:cubicBezTo>
                  <a:cubicBezTo>
                    <a:pt x="150384" y="396963"/>
                    <a:pt x="151331" y="396020"/>
                    <a:pt x="151551" y="394810"/>
                  </a:cubicBezTo>
                  <a:cubicBezTo>
                    <a:pt x="151551" y="389857"/>
                    <a:pt x="151551" y="385285"/>
                    <a:pt x="151551" y="379951"/>
                  </a:cubicBezTo>
                  <a:lnTo>
                    <a:pt x="151551" y="377380"/>
                  </a:lnTo>
                  <a:cubicBezTo>
                    <a:pt x="151551" y="375798"/>
                    <a:pt x="150272" y="374522"/>
                    <a:pt x="148694" y="374522"/>
                  </a:cubicBezTo>
                  <a:cubicBezTo>
                    <a:pt x="147138" y="374674"/>
                    <a:pt x="145969" y="376008"/>
                    <a:pt x="146027" y="377570"/>
                  </a:cubicBezTo>
                  <a:close/>
                  <a:moveTo>
                    <a:pt x="144598" y="343185"/>
                  </a:moveTo>
                  <a:cubicBezTo>
                    <a:pt x="144598" y="348900"/>
                    <a:pt x="145265" y="354615"/>
                    <a:pt x="145455" y="360425"/>
                  </a:cubicBezTo>
                  <a:cubicBezTo>
                    <a:pt x="145455" y="362006"/>
                    <a:pt x="146735" y="363282"/>
                    <a:pt x="148313" y="363282"/>
                  </a:cubicBezTo>
                  <a:cubicBezTo>
                    <a:pt x="149891" y="363282"/>
                    <a:pt x="151170" y="362006"/>
                    <a:pt x="151170" y="360425"/>
                  </a:cubicBezTo>
                  <a:cubicBezTo>
                    <a:pt x="151170" y="354710"/>
                    <a:pt x="150694" y="348900"/>
                    <a:pt x="150313" y="343090"/>
                  </a:cubicBezTo>
                  <a:cubicBezTo>
                    <a:pt x="150211" y="341518"/>
                    <a:pt x="148853" y="340318"/>
                    <a:pt x="147277" y="340423"/>
                  </a:cubicBezTo>
                  <a:cubicBezTo>
                    <a:pt x="147274" y="340423"/>
                    <a:pt x="147269" y="340423"/>
                    <a:pt x="147265" y="340423"/>
                  </a:cubicBezTo>
                  <a:cubicBezTo>
                    <a:pt x="145777" y="340470"/>
                    <a:pt x="144597" y="341699"/>
                    <a:pt x="144598" y="343185"/>
                  </a:cubicBezTo>
                  <a:close/>
                  <a:moveTo>
                    <a:pt x="141360" y="308895"/>
                  </a:moveTo>
                  <a:cubicBezTo>
                    <a:pt x="142026" y="314610"/>
                    <a:pt x="142693" y="320325"/>
                    <a:pt x="143169" y="326040"/>
                  </a:cubicBezTo>
                  <a:cubicBezTo>
                    <a:pt x="143367" y="327592"/>
                    <a:pt x="144748" y="328726"/>
                    <a:pt x="146313" y="328611"/>
                  </a:cubicBezTo>
                  <a:cubicBezTo>
                    <a:pt x="147888" y="328516"/>
                    <a:pt x="149086" y="327154"/>
                    <a:pt x="148989" y="325582"/>
                  </a:cubicBezTo>
                  <a:cubicBezTo>
                    <a:pt x="148986" y="325544"/>
                    <a:pt x="148983" y="325506"/>
                    <a:pt x="148980" y="325468"/>
                  </a:cubicBezTo>
                  <a:cubicBezTo>
                    <a:pt x="148408" y="319658"/>
                    <a:pt x="147741" y="313943"/>
                    <a:pt x="147075" y="308228"/>
                  </a:cubicBezTo>
                  <a:cubicBezTo>
                    <a:pt x="146932" y="306656"/>
                    <a:pt x="145542" y="305494"/>
                    <a:pt x="143970" y="305637"/>
                  </a:cubicBezTo>
                  <a:cubicBezTo>
                    <a:pt x="143926" y="305647"/>
                    <a:pt x="143881" y="305647"/>
                    <a:pt x="143836" y="305656"/>
                  </a:cubicBezTo>
                  <a:cubicBezTo>
                    <a:pt x="142292" y="305856"/>
                    <a:pt x="141191" y="307257"/>
                    <a:pt x="141360" y="308799"/>
                  </a:cubicBezTo>
                  <a:close/>
                  <a:moveTo>
                    <a:pt x="136502" y="274891"/>
                  </a:moveTo>
                  <a:cubicBezTo>
                    <a:pt x="137550" y="280510"/>
                    <a:pt x="138407" y="286130"/>
                    <a:pt x="139264" y="291845"/>
                  </a:cubicBezTo>
                  <a:cubicBezTo>
                    <a:pt x="139555" y="293407"/>
                    <a:pt x="141027" y="294455"/>
                    <a:pt x="142598" y="294226"/>
                  </a:cubicBezTo>
                  <a:cubicBezTo>
                    <a:pt x="144112" y="294045"/>
                    <a:pt x="145190" y="292664"/>
                    <a:pt x="145004" y="291150"/>
                  </a:cubicBezTo>
                  <a:cubicBezTo>
                    <a:pt x="144997" y="291092"/>
                    <a:pt x="144989" y="291045"/>
                    <a:pt x="144979" y="290988"/>
                  </a:cubicBezTo>
                  <a:cubicBezTo>
                    <a:pt x="144122" y="285273"/>
                    <a:pt x="143169" y="279558"/>
                    <a:pt x="142217" y="273843"/>
                  </a:cubicBezTo>
                  <a:cubicBezTo>
                    <a:pt x="141928" y="272290"/>
                    <a:pt x="140436" y="271271"/>
                    <a:pt x="138885" y="271557"/>
                  </a:cubicBezTo>
                  <a:cubicBezTo>
                    <a:pt x="138884" y="271557"/>
                    <a:pt x="138884" y="271557"/>
                    <a:pt x="138883" y="271557"/>
                  </a:cubicBezTo>
                  <a:cubicBezTo>
                    <a:pt x="137323" y="271795"/>
                    <a:pt x="136251" y="273252"/>
                    <a:pt x="136488" y="274814"/>
                  </a:cubicBezTo>
                  <a:cubicBezTo>
                    <a:pt x="136492" y="274843"/>
                    <a:pt x="136497" y="274862"/>
                    <a:pt x="136502" y="274891"/>
                  </a:cubicBezTo>
                  <a:close/>
                  <a:moveTo>
                    <a:pt x="129644" y="241077"/>
                  </a:moveTo>
                  <a:cubicBezTo>
                    <a:pt x="130882" y="246697"/>
                    <a:pt x="132120" y="252221"/>
                    <a:pt x="133263" y="257936"/>
                  </a:cubicBezTo>
                  <a:cubicBezTo>
                    <a:pt x="133837" y="259460"/>
                    <a:pt x="135540" y="260232"/>
                    <a:pt x="137066" y="259660"/>
                  </a:cubicBezTo>
                  <a:cubicBezTo>
                    <a:pt x="138253" y="259212"/>
                    <a:pt x="139023" y="258060"/>
                    <a:pt x="138978" y="256793"/>
                  </a:cubicBezTo>
                  <a:cubicBezTo>
                    <a:pt x="137740" y="251078"/>
                    <a:pt x="136597" y="245363"/>
                    <a:pt x="135264" y="239743"/>
                  </a:cubicBezTo>
                  <a:cubicBezTo>
                    <a:pt x="134895" y="238191"/>
                    <a:pt x="133339" y="237229"/>
                    <a:pt x="131787" y="237600"/>
                  </a:cubicBezTo>
                  <a:cubicBezTo>
                    <a:pt x="130235" y="237972"/>
                    <a:pt x="129275" y="239524"/>
                    <a:pt x="129644" y="241077"/>
                  </a:cubicBezTo>
                  <a:close/>
                  <a:moveTo>
                    <a:pt x="120976" y="207644"/>
                  </a:moveTo>
                  <a:cubicBezTo>
                    <a:pt x="122500" y="213168"/>
                    <a:pt x="124024" y="218693"/>
                    <a:pt x="125453" y="224313"/>
                  </a:cubicBezTo>
                  <a:cubicBezTo>
                    <a:pt x="125914" y="225856"/>
                    <a:pt x="127502" y="226780"/>
                    <a:pt x="129072" y="226408"/>
                  </a:cubicBezTo>
                  <a:cubicBezTo>
                    <a:pt x="130594" y="225989"/>
                    <a:pt x="131493" y="224417"/>
                    <a:pt x="131076" y="222903"/>
                  </a:cubicBezTo>
                  <a:cubicBezTo>
                    <a:pt x="131075" y="222893"/>
                    <a:pt x="131074" y="222893"/>
                    <a:pt x="131073" y="222884"/>
                  </a:cubicBezTo>
                  <a:cubicBezTo>
                    <a:pt x="129644" y="217169"/>
                    <a:pt x="128120" y="211644"/>
                    <a:pt x="126501" y="206120"/>
                  </a:cubicBezTo>
                  <a:cubicBezTo>
                    <a:pt x="126151" y="204634"/>
                    <a:pt x="124664" y="203710"/>
                    <a:pt x="123179" y="204063"/>
                  </a:cubicBezTo>
                  <a:cubicBezTo>
                    <a:pt x="123111" y="204082"/>
                    <a:pt x="123043" y="204101"/>
                    <a:pt x="122976" y="204120"/>
                  </a:cubicBezTo>
                  <a:cubicBezTo>
                    <a:pt x="121464" y="204320"/>
                    <a:pt x="120400" y="205710"/>
                    <a:pt x="120600" y="207215"/>
                  </a:cubicBezTo>
                  <a:cubicBezTo>
                    <a:pt x="120619" y="207368"/>
                    <a:pt x="120649" y="207501"/>
                    <a:pt x="120690" y="207644"/>
                  </a:cubicBezTo>
                  <a:close/>
                  <a:moveTo>
                    <a:pt x="110594" y="174783"/>
                  </a:moveTo>
                  <a:cubicBezTo>
                    <a:pt x="112404" y="180212"/>
                    <a:pt x="114213" y="185641"/>
                    <a:pt x="115928" y="191166"/>
                  </a:cubicBezTo>
                  <a:cubicBezTo>
                    <a:pt x="116401" y="192690"/>
                    <a:pt x="118021" y="193547"/>
                    <a:pt x="119547" y="193071"/>
                  </a:cubicBezTo>
                  <a:cubicBezTo>
                    <a:pt x="121073" y="192594"/>
                    <a:pt x="121926" y="190975"/>
                    <a:pt x="121452" y="189451"/>
                  </a:cubicBezTo>
                  <a:cubicBezTo>
                    <a:pt x="119738" y="183832"/>
                    <a:pt x="117833" y="178307"/>
                    <a:pt x="116023" y="172878"/>
                  </a:cubicBezTo>
                  <a:cubicBezTo>
                    <a:pt x="115446" y="171401"/>
                    <a:pt x="113806" y="170649"/>
                    <a:pt x="112308" y="171163"/>
                  </a:cubicBezTo>
                  <a:cubicBezTo>
                    <a:pt x="110820" y="171497"/>
                    <a:pt x="109882" y="172973"/>
                    <a:pt x="110216" y="174459"/>
                  </a:cubicBezTo>
                  <a:cubicBezTo>
                    <a:pt x="110239" y="174573"/>
                    <a:pt x="110271" y="174678"/>
                    <a:pt x="110308" y="174783"/>
                  </a:cubicBezTo>
                  <a:close/>
                  <a:moveTo>
                    <a:pt x="98402" y="142588"/>
                  </a:moveTo>
                  <a:cubicBezTo>
                    <a:pt x="100593" y="147827"/>
                    <a:pt x="102688" y="153161"/>
                    <a:pt x="104784" y="158590"/>
                  </a:cubicBezTo>
                  <a:cubicBezTo>
                    <a:pt x="105310" y="160076"/>
                    <a:pt x="106944" y="160857"/>
                    <a:pt x="108432" y="160333"/>
                  </a:cubicBezTo>
                  <a:cubicBezTo>
                    <a:pt x="108454" y="160324"/>
                    <a:pt x="108476" y="160314"/>
                    <a:pt x="108498" y="160305"/>
                  </a:cubicBezTo>
                  <a:cubicBezTo>
                    <a:pt x="109974" y="159724"/>
                    <a:pt x="110731" y="158085"/>
                    <a:pt x="110213" y="156590"/>
                  </a:cubicBezTo>
                  <a:cubicBezTo>
                    <a:pt x="108117" y="151065"/>
                    <a:pt x="105927" y="145636"/>
                    <a:pt x="103736" y="140302"/>
                  </a:cubicBezTo>
                  <a:cubicBezTo>
                    <a:pt x="103123" y="138864"/>
                    <a:pt x="101468" y="138188"/>
                    <a:pt x="100021" y="138778"/>
                  </a:cubicBezTo>
                  <a:cubicBezTo>
                    <a:pt x="98532" y="139397"/>
                    <a:pt x="97812" y="141093"/>
                    <a:pt x="98402" y="142588"/>
                  </a:cubicBezTo>
                  <a:close/>
                  <a:moveTo>
                    <a:pt x="84305" y="111156"/>
                  </a:moveTo>
                  <a:cubicBezTo>
                    <a:pt x="86781" y="116204"/>
                    <a:pt x="89258" y="121443"/>
                    <a:pt x="91639" y="126682"/>
                  </a:cubicBezTo>
                  <a:cubicBezTo>
                    <a:pt x="92238" y="128139"/>
                    <a:pt x="93907" y="128844"/>
                    <a:pt x="95367" y="128244"/>
                  </a:cubicBezTo>
                  <a:cubicBezTo>
                    <a:pt x="95395" y="128224"/>
                    <a:pt x="95422" y="128215"/>
                    <a:pt x="95449" y="128206"/>
                  </a:cubicBezTo>
                  <a:cubicBezTo>
                    <a:pt x="96890" y="127567"/>
                    <a:pt x="97537" y="125872"/>
                    <a:pt x="96894" y="124434"/>
                  </a:cubicBezTo>
                  <a:cubicBezTo>
                    <a:pt x="96889" y="124424"/>
                    <a:pt x="96884" y="124405"/>
                    <a:pt x="96878" y="124396"/>
                  </a:cubicBezTo>
                  <a:cubicBezTo>
                    <a:pt x="94497" y="118966"/>
                    <a:pt x="92020" y="113727"/>
                    <a:pt x="89544" y="108584"/>
                  </a:cubicBezTo>
                  <a:cubicBezTo>
                    <a:pt x="89058" y="107031"/>
                    <a:pt x="87401" y="106155"/>
                    <a:pt x="85845" y="106650"/>
                  </a:cubicBezTo>
                  <a:cubicBezTo>
                    <a:pt x="84289" y="107136"/>
                    <a:pt x="83421" y="108784"/>
                    <a:pt x="83907" y="110346"/>
                  </a:cubicBezTo>
                  <a:cubicBezTo>
                    <a:pt x="83997" y="110632"/>
                    <a:pt x="84131" y="110908"/>
                    <a:pt x="84305" y="111156"/>
                  </a:cubicBezTo>
                  <a:close/>
                  <a:moveTo>
                    <a:pt x="68112" y="80771"/>
                  </a:moveTo>
                  <a:cubicBezTo>
                    <a:pt x="70970" y="85629"/>
                    <a:pt x="73732" y="90296"/>
                    <a:pt x="76494" y="95725"/>
                  </a:cubicBezTo>
                  <a:cubicBezTo>
                    <a:pt x="77231" y="97144"/>
                    <a:pt x="78979" y="97697"/>
                    <a:pt x="80400" y="96964"/>
                  </a:cubicBezTo>
                  <a:cubicBezTo>
                    <a:pt x="81820" y="96230"/>
                    <a:pt x="82374" y="94477"/>
                    <a:pt x="81638" y="93058"/>
                  </a:cubicBezTo>
                  <a:cubicBezTo>
                    <a:pt x="78780" y="87819"/>
                    <a:pt x="76018" y="82771"/>
                    <a:pt x="73161" y="77818"/>
                  </a:cubicBezTo>
                  <a:cubicBezTo>
                    <a:pt x="72540" y="76313"/>
                    <a:pt x="70816" y="75589"/>
                    <a:pt x="69307" y="76208"/>
                  </a:cubicBezTo>
                  <a:cubicBezTo>
                    <a:pt x="67799" y="76828"/>
                    <a:pt x="67079" y="78552"/>
                    <a:pt x="67699" y="80066"/>
                  </a:cubicBezTo>
                  <a:cubicBezTo>
                    <a:pt x="67803" y="80314"/>
                    <a:pt x="67942" y="80552"/>
                    <a:pt x="68112" y="80771"/>
                  </a:cubicBezTo>
                  <a:close/>
                  <a:moveTo>
                    <a:pt x="49062" y="52196"/>
                  </a:moveTo>
                  <a:cubicBezTo>
                    <a:pt x="52301" y="56673"/>
                    <a:pt x="55539" y="61721"/>
                    <a:pt x="58587" y="66388"/>
                  </a:cubicBezTo>
                  <a:cubicBezTo>
                    <a:pt x="59455" y="67731"/>
                    <a:pt x="61247" y="68112"/>
                    <a:pt x="62588" y="67246"/>
                  </a:cubicBezTo>
                  <a:cubicBezTo>
                    <a:pt x="63929" y="66379"/>
                    <a:pt x="64313" y="64588"/>
                    <a:pt x="63445" y="63245"/>
                  </a:cubicBezTo>
                  <a:cubicBezTo>
                    <a:pt x="60111" y="58197"/>
                    <a:pt x="56873" y="53720"/>
                    <a:pt x="53920" y="48862"/>
                  </a:cubicBezTo>
                  <a:cubicBezTo>
                    <a:pt x="53000" y="47576"/>
                    <a:pt x="51208" y="47272"/>
                    <a:pt x="49920" y="48196"/>
                  </a:cubicBezTo>
                  <a:cubicBezTo>
                    <a:pt x="48631" y="49119"/>
                    <a:pt x="48333" y="50910"/>
                    <a:pt x="49253" y="52196"/>
                  </a:cubicBezTo>
                  <a:close/>
                  <a:moveTo>
                    <a:pt x="27155" y="25907"/>
                  </a:moveTo>
                  <a:cubicBezTo>
                    <a:pt x="30965" y="29812"/>
                    <a:pt x="34775" y="34098"/>
                    <a:pt x="38585" y="38671"/>
                  </a:cubicBezTo>
                  <a:cubicBezTo>
                    <a:pt x="39686" y="39804"/>
                    <a:pt x="41495" y="39823"/>
                    <a:pt x="42625" y="38728"/>
                  </a:cubicBezTo>
                  <a:cubicBezTo>
                    <a:pt x="42644" y="38709"/>
                    <a:pt x="42663" y="38689"/>
                    <a:pt x="42681" y="38671"/>
                  </a:cubicBezTo>
                  <a:cubicBezTo>
                    <a:pt x="43735" y="37508"/>
                    <a:pt x="43735" y="35737"/>
                    <a:pt x="42681" y="34575"/>
                  </a:cubicBezTo>
                  <a:cubicBezTo>
                    <a:pt x="38775" y="29907"/>
                    <a:pt x="34870" y="25050"/>
                    <a:pt x="30965" y="21525"/>
                  </a:cubicBezTo>
                  <a:cubicBezTo>
                    <a:pt x="29822" y="20421"/>
                    <a:pt x="28012" y="20421"/>
                    <a:pt x="26869" y="21525"/>
                  </a:cubicBezTo>
                  <a:cubicBezTo>
                    <a:pt x="25815" y="22697"/>
                    <a:pt x="25911" y="24507"/>
                    <a:pt x="27085" y="25564"/>
                  </a:cubicBezTo>
                  <a:cubicBezTo>
                    <a:pt x="27108" y="25583"/>
                    <a:pt x="27131" y="25602"/>
                    <a:pt x="27155" y="25621"/>
                  </a:cubicBezTo>
                  <a:close/>
                  <a:moveTo>
                    <a:pt x="961" y="4761"/>
                  </a:moveTo>
                  <a:cubicBezTo>
                    <a:pt x="5797" y="7543"/>
                    <a:pt x="10385" y="10724"/>
                    <a:pt x="14677" y="14286"/>
                  </a:cubicBezTo>
                  <a:cubicBezTo>
                    <a:pt x="15778" y="15420"/>
                    <a:pt x="17587" y="15439"/>
                    <a:pt x="18718" y="14344"/>
                  </a:cubicBezTo>
                  <a:cubicBezTo>
                    <a:pt x="18737" y="14325"/>
                    <a:pt x="18755" y="14306"/>
                    <a:pt x="18773" y="14286"/>
                  </a:cubicBezTo>
                  <a:cubicBezTo>
                    <a:pt x="19878" y="13239"/>
                    <a:pt x="19921" y="11486"/>
                    <a:pt x="18868" y="10381"/>
                  </a:cubicBezTo>
                  <a:cubicBezTo>
                    <a:pt x="18837" y="10353"/>
                    <a:pt x="18805" y="10314"/>
                    <a:pt x="18773" y="10286"/>
                  </a:cubicBezTo>
                  <a:cubicBezTo>
                    <a:pt x="14192" y="6476"/>
                    <a:pt x="9319" y="3037"/>
                    <a:pt x="4200" y="-1"/>
                  </a:cubicBezTo>
                  <a:cubicBezTo>
                    <a:pt x="2825" y="-735"/>
                    <a:pt x="1115" y="-277"/>
                    <a:pt x="294" y="1047"/>
                  </a:cubicBezTo>
                  <a:cubicBezTo>
                    <a:pt x="-290" y="2209"/>
                    <a:pt x="-15" y="3618"/>
                    <a:pt x="961" y="4476"/>
                  </a:cubicBezTo>
                  <a:close/>
                </a:path>
              </a:pathLst>
            </a:custGeom>
            <a:solidFill>
              <a:srgbClr val="185E31"/>
            </a:solidFill>
            <a:ln w="9525" cap="flat">
              <a:noFill/>
              <a:prstDash val="solid"/>
              <a:miter/>
            </a:ln>
          </p:spPr>
          <p:txBody>
            <a:bodyPr rtlCol="0" anchor="ctr"/>
            <a:lstStyle/>
            <a:p>
              <a:endParaRPr lang="zh-CN" altLang="en-US"/>
            </a:p>
          </p:txBody>
        </p:sp>
        <p:sp>
          <p:nvSpPr>
            <p:cNvPr id="53" name="任意多边形: 形状 52"/>
            <p:cNvSpPr/>
            <p:nvPr/>
          </p:nvSpPr>
          <p:spPr>
            <a:xfrm>
              <a:off x="1936128" y="7582840"/>
              <a:ext cx="352991" cy="192969"/>
            </a:xfrm>
            <a:custGeom>
              <a:avLst/>
              <a:gdLst>
                <a:gd name="connsiteX0" fmla="*/ 334788 w 352991"/>
                <a:gd name="connsiteY0" fmla="*/ 11271 h 192969"/>
                <a:gd name="connsiteX1" fmla="*/ 351076 w 352991"/>
                <a:gd name="connsiteY1" fmla="*/ 5271 h 192969"/>
                <a:gd name="connsiteX2" fmla="*/ 352819 w 352991"/>
                <a:gd name="connsiteY2" fmla="*/ 1623 h 192969"/>
                <a:gd name="connsiteX3" fmla="*/ 352790 w 352991"/>
                <a:gd name="connsiteY3" fmla="*/ 1556 h 192969"/>
                <a:gd name="connsiteX4" fmla="*/ 349142 w 352991"/>
                <a:gd name="connsiteY4" fmla="*/ -187 h 192969"/>
                <a:gd name="connsiteX5" fmla="*/ 349075 w 352991"/>
                <a:gd name="connsiteY5" fmla="*/ -159 h 192969"/>
                <a:gd name="connsiteX6" fmla="*/ 332788 w 352991"/>
                <a:gd name="connsiteY6" fmla="*/ 5842 h 192969"/>
                <a:gd name="connsiteX7" fmla="*/ 331168 w 352991"/>
                <a:gd name="connsiteY7" fmla="*/ 9557 h 192969"/>
                <a:gd name="connsiteX8" fmla="*/ 334655 w 352991"/>
                <a:gd name="connsiteY8" fmla="*/ 11319 h 192969"/>
                <a:gd name="connsiteX9" fmla="*/ 334788 w 352991"/>
                <a:gd name="connsiteY9" fmla="*/ 11271 h 192969"/>
                <a:gd name="connsiteX10" fmla="*/ 302403 w 352991"/>
                <a:gd name="connsiteY10" fmla="*/ 23463 h 192969"/>
                <a:gd name="connsiteX11" fmla="*/ 318595 w 352991"/>
                <a:gd name="connsiteY11" fmla="*/ 17368 h 192969"/>
                <a:gd name="connsiteX12" fmla="*/ 320338 w 352991"/>
                <a:gd name="connsiteY12" fmla="*/ 13719 h 192969"/>
                <a:gd name="connsiteX13" fmla="*/ 320310 w 352991"/>
                <a:gd name="connsiteY13" fmla="*/ 13653 h 192969"/>
                <a:gd name="connsiteX14" fmla="*/ 316662 w 352991"/>
                <a:gd name="connsiteY14" fmla="*/ 11910 h 192969"/>
                <a:gd name="connsiteX15" fmla="*/ 316595 w 352991"/>
                <a:gd name="connsiteY15" fmla="*/ 11938 h 192969"/>
                <a:gd name="connsiteX16" fmla="*/ 300403 w 352991"/>
                <a:gd name="connsiteY16" fmla="*/ 18129 h 192969"/>
                <a:gd name="connsiteX17" fmla="*/ 298660 w 352991"/>
                <a:gd name="connsiteY17" fmla="*/ 21777 h 192969"/>
                <a:gd name="connsiteX18" fmla="*/ 298688 w 352991"/>
                <a:gd name="connsiteY18" fmla="*/ 21844 h 192969"/>
                <a:gd name="connsiteX19" fmla="*/ 302403 w 352991"/>
                <a:gd name="connsiteY19" fmla="*/ 23463 h 192969"/>
                <a:gd name="connsiteX20" fmla="*/ 270208 w 352991"/>
                <a:gd name="connsiteY20" fmla="*/ 35941 h 192969"/>
                <a:gd name="connsiteX21" fmla="*/ 286306 w 352991"/>
                <a:gd name="connsiteY21" fmla="*/ 29655 h 192969"/>
                <a:gd name="connsiteX22" fmla="*/ 287934 w 352991"/>
                <a:gd name="connsiteY22" fmla="*/ 25959 h 192969"/>
                <a:gd name="connsiteX23" fmla="*/ 287925 w 352991"/>
                <a:gd name="connsiteY23" fmla="*/ 25940 h 192969"/>
                <a:gd name="connsiteX24" fmla="*/ 284210 w 352991"/>
                <a:gd name="connsiteY24" fmla="*/ 24321 h 192969"/>
                <a:gd name="connsiteX25" fmla="*/ 268018 w 352991"/>
                <a:gd name="connsiteY25" fmla="*/ 30607 h 192969"/>
                <a:gd name="connsiteX26" fmla="*/ 266389 w 352991"/>
                <a:gd name="connsiteY26" fmla="*/ 34303 h 192969"/>
                <a:gd name="connsiteX27" fmla="*/ 266398 w 352991"/>
                <a:gd name="connsiteY27" fmla="*/ 34322 h 192969"/>
                <a:gd name="connsiteX28" fmla="*/ 270208 w 352991"/>
                <a:gd name="connsiteY28" fmla="*/ 35941 h 192969"/>
                <a:gd name="connsiteX29" fmla="*/ 238109 w 352991"/>
                <a:gd name="connsiteY29" fmla="*/ 48800 h 192969"/>
                <a:gd name="connsiteX30" fmla="*/ 254111 w 352991"/>
                <a:gd name="connsiteY30" fmla="*/ 42323 h 192969"/>
                <a:gd name="connsiteX31" fmla="*/ 255683 w 352991"/>
                <a:gd name="connsiteY31" fmla="*/ 38560 h 192969"/>
                <a:gd name="connsiteX32" fmla="*/ 251920 w 352991"/>
                <a:gd name="connsiteY32" fmla="*/ 36989 h 192969"/>
                <a:gd name="connsiteX33" fmla="*/ 235918 w 352991"/>
                <a:gd name="connsiteY33" fmla="*/ 43561 h 192969"/>
                <a:gd name="connsiteX34" fmla="*/ 234222 w 352991"/>
                <a:gd name="connsiteY34" fmla="*/ 47076 h 192969"/>
                <a:gd name="connsiteX35" fmla="*/ 234299 w 352991"/>
                <a:gd name="connsiteY35" fmla="*/ 47276 h 192969"/>
                <a:gd name="connsiteX36" fmla="*/ 238027 w 352991"/>
                <a:gd name="connsiteY36" fmla="*/ 48838 h 192969"/>
                <a:gd name="connsiteX37" fmla="*/ 238109 w 352991"/>
                <a:gd name="connsiteY37" fmla="*/ 48800 h 192969"/>
                <a:gd name="connsiteX38" fmla="*/ 206296 w 352991"/>
                <a:gd name="connsiteY38" fmla="*/ 62326 h 192969"/>
                <a:gd name="connsiteX39" fmla="*/ 222202 w 352991"/>
                <a:gd name="connsiteY39" fmla="*/ 55468 h 192969"/>
                <a:gd name="connsiteX40" fmla="*/ 223726 w 352991"/>
                <a:gd name="connsiteY40" fmla="*/ 51753 h 192969"/>
                <a:gd name="connsiteX41" fmla="*/ 219916 w 352991"/>
                <a:gd name="connsiteY41" fmla="*/ 50134 h 192969"/>
                <a:gd name="connsiteX42" fmla="*/ 204010 w 352991"/>
                <a:gd name="connsiteY42" fmla="*/ 56991 h 192969"/>
                <a:gd name="connsiteX43" fmla="*/ 202486 w 352991"/>
                <a:gd name="connsiteY43" fmla="*/ 60802 h 192969"/>
                <a:gd name="connsiteX44" fmla="*/ 206214 w 352991"/>
                <a:gd name="connsiteY44" fmla="*/ 62364 h 192969"/>
                <a:gd name="connsiteX45" fmla="*/ 206296 w 352991"/>
                <a:gd name="connsiteY45" fmla="*/ 62326 h 192969"/>
                <a:gd name="connsiteX46" fmla="*/ 174863 w 352991"/>
                <a:gd name="connsiteY46" fmla="*/ 76613 h 192969"/>
                <a:gd name="connsiteX47" fmla="*/ 190579 w 352991"/>
                <a:gd name="connsiteY47" fmla="*/ 69374 h 192969"/>
                <a:gd name="connsiteX48" fmla="*/ 192024 w 352991"/>
                <a:gd name="connsiteY48" fmla="*/ 65602 h 192969"/>
                <a:gd name="connsiteX49" fmla="*/ 192008 w 352991"/>
                <a:gd name="connsiteY49" fmla="*/ 65564 h 192969"/>
                <a:gd name="connsiteX50" fmla="*/ 188234 w 352991"/>
                <a:gd name="connsiteY50" fmla="*/ 64116 h 192969"/>
                <a:gd name="connsiteX51" fmla="*/ 188198 w 352991"/>
                <a:gd name="connsiteY51" fmla="*/ 64135 h 192969"/>
                <a:gd name="connsiteX52" fmla="*/ 172387 w 352991"/>
                <a:gd name="connsiteY52" fmla="*/ 71374 h 192969"/>
                <a:gd name="connsiteX53" fmla="*/ 171053 w 352991"/>
                <a:gd name="connsiteY53" fmla="*/ 75279 h 192969"/>
                <a:gd name="connsiteX54" fmla="*/ 174863 w 352991"/>
                <a:gd name="connsiteY54" fmla="*/ 76613 h 192969"/>
                <a:gd name="connsiteX55" fmla="*/ 143907 w 352991"/>
                <a:gd name="connsiteY55" fmla="*/ 91853 h 192969"/>
                <a:gd name="connsiteX56" fmla="*/ 159337 w 352991"/>
                <a:gd name="connsiteY56" fmla="*/ 84138 h 192969"/>
                <a:gd name="connsiteX57" fmla="*/ 161276 w 352991"/>
                <a:gd name="connsiteY57" fmla="*/ 80442 h 192969"/>
                <a:gd name="connsiteX58" fmla="*/ 157577 w 352991"/>
                <a:gd name="connsiteY58" fmla="*/ 78499 h 192969"/>
                <a:gd name="connsiteX59" fmla="*/ 156766 w 352991"/>
                <a:gd name="connsiteY59" fmla="*/ 78899 h 192969"/>
                <a:gd name="connsiteX60" fmla="*/ 141240 w 352991"/>
                <a:gd name="connsiteY60" fmla="*/ 86710 h 192969"/>
                <a:gd name="connsiteX61" fmla="*/ 140002 w 352991"/>
                <a:gd name="connsiteY61" fmla="*/ 90615 h 192969"/>
                <a:gd name="connsiteX62" fmla="*/ 143907 w 352991"/>
                <a:gd name="connsiteY62" fmla="*/ 91853 h 192969"/>
                <a:gd name="connsiteX63" fmla="*/ 113617 w 352991"/>
                <a:gd name="connsiteY63" fmla="*/ 108427 h 192969"/>
                <a:gd name="connsiteX64" fmla="*/ 128667 w 352991"/>
                <a:gd name="connsiteY64" fmla="*/ 99949 h 192969"/>
                <a:gd name="connsiteX65" fmla="*/ 129810 w 352991"/>
                <a:gd name="connsiteY65" fmla="*/ 96044 h 192969"/>
                <a:gd name="connsiteX66" fmla="*/ 125905 w 352991"/>
                <a:gd name="connsiteY66" fmla="*/ 94901 h 192969"/>
                <a:gd name="connsiteX67" fmla="*/ 110760 w 352991"/>
                <a:gd name="connsiteY67" fmla="*/ 103378 h 192969"/>
                <a:gd name="connsiteX68" fmla="*/ 109598 w 352991"/>
                <a:gd name="connsiteY68" fmla="*/ 107245 h 192969"/>
                <a:gd name="connsiteX69" fmla="*/ 109617 w 352991"/>
                <a:gd name="connsiteY69" fmla="*/ 107284 h 192969"/>
                <a:gd name="connsiteX70" fmla="*/ 113617 w 352991"/>
                <a:gd name="connsiteY70" fmla="*/ 108427 h 192969"/>
                <a:gd name="connsiteX71" fmla="*/ 84185 w 352991"/>
                <a:gd name="connsiteY71" fmla="*/ 126334 h 192969"/>
                <a:gd name="connsiteX72" fmla="*/ 98758 w 352991"/>
                <a:gd name="connsiteY72" fmla="*/ 116809 h 192969"/>
                <a:gd name="connsiteX73" fmla="*/ 99711 w 352991"/>
                <a:gd name="connsiteY73" fmla="*/ 112808 h 192969"/>
                <a:gd name="connsiteX74" fmla="*/ 95806 w 352991"/>
                <a:gd name="connsiteY74" fmla="*/ 111855 h 192969"/>
                <a:gd name="connsiteX75" fmla="*/ 81042 w 352991"/>
                <a:gd name="connsiteY75" fmla="*/ 121380 h 192969"/>
                <a:gd name="connsiteX76" fmla="*/ 80013 w 352991"/>
                <a:gd name="connsiteY76" fmla="*/ 125286 h 192969"/>
                <a:gd name="connsiteX77" fmla="*/ 83921 w 352991"/>
                <a:gd name="connsiteY77" fmla="*/ 126314 h 192969"/>
                <a:gd name="connsiteX78" fmla="*/ 84185 w 352991"/>
                <a:gd name="connsiteY78" fmla="*/ 126143 h 192969"/>
                <a:gd name="connsiteX79" fmla="*/ 55610 w 352991"/>
                <a:gd name="connsiteY79" fmla="*/ 146145 h 192969"/>
                <a:gd name="connsiteX80" fmla="*/ 69517 w 352991"/>
                <a:gd name="connsiteY80" fmla="*/ 136049 h 192969"/>
                <a:gd name="connsiteX81" fmla="*/ 70279 w 352991"/>
                <a:gd name="connsiteY81" fmla="*/ 131953 h 192969"/>
                <a:gd name="connsiteX82" fmla="*/ 66295 w 352991"/>
                <a:gd name="connsiteY82" fmla="*/ 131277 h 192969"/>
                <a:gd name="connsiteX83" fmla="*/ 66278 w 352991"/>
                <a:gd name="connsiteY83" fmla="*/ 131287 h 192969"/>
                <a:gd name="connsiteX84" fmla="*/ 52181 w 352991"/>
                <a:gd name="connsiteY84" fmla="*/ 141478 h 192969"/>
                <a:gd name="connsiteX85" fmla="*/ 51562 w 352991"/>
                <a:gd name="connsiteY85" fmla="*/ 145526 h 192969"/>
                <a:gd name="connsiteX86" fmla="*/ 55610 w 352991"/>
                <a:gd name="connsiteY86" fmla="*/ 146145 h 192969"/>
                <a:gd name="connsiteX87" fmla="*/ 29035 w 352991"/>
                <a:gd name="connsiteY87" fmla="*/ 167862 h 192969"/>
                <a:gd name="connsiteX88" fmla="*/ 42085 w 352991"/>
                <a:gd name="connsiteY88" fmla="*/ 156718 h 192969"/>
                <a:gd name="connsiteX89" fmla="*/ 42180 w 352991"/>
                <a:gd name="connsiteY89" fmla="*/ 152813 h 192969"/>
                <a:gd name="connsiteX90" fmla="*/ 42085 w 352991"/>
                <a:gd name="connsiteY90" fmla="*/ 152718 h 192969"/>
                <a:gd name="connsiteX91" fmla="*/ 38084 w 352991"/>
                <a:gd name="connsiteY91" fmla="*/ 152241 h 192969"/>
                <a:gd name="connsiteX92" fmla="*/ 24844 w 352991"/>
                <a:gd name="connsiteY92" fmla="*/ 163576 h 192969"/>
                <a:gd name="connsiteX93" fmla="*/ 24789 w 352991"/>
                <a:gd name="connsiteY93" fmla="*/ 167615 h 192969"/>
                <a:gd name="connsiteX94" fmla="*/ 24844 w 352991"/>
                <a:gd name="connsiteY94" fmla="*/ 167672 h 192969"/>
                <a:gd name="connsiteX95" fmla="*/ 28646 w 352991"/>
                <a:gd name="connsiteY95" fmla="*/ 168567 h 192969"/>
                <a:gd name="connsiteX96" fmla="*/ 29416 w 352991"/>
                <a:gd name="connsiteY96" fmla="*/ 167862 h 192969"/>
                <a:gd name="connsiteX97" fmla="*/ 5032 w 352991"/>
                <a:gd name="connsiteY97" fmla="*/ 191675 h 192969"/>
                <a:gd name="connsiteX98" fmla="*/ 16939 w 352991"/>
                <a:gd name="connsiteY98" fmla="*/ 179293 h 192969"/>
                <a:gd name="connsiteX99" fmla="*/ 16939 w 352991"/>
                <a:gd name="connsiteY99" fmla="*/ 175197 h 192969"/>
                <a:gd name="connsiteX100" fmla="*/ 12843 w 352991"/>
                <a:gd name="connsiteY100" fmla="*/ 175197 h 192969"/>
                <a:gd name="connsiteX101" fmla="*/ 746 w 352991"/>
                <a:gd name="connsiteY101" fmla="*/ 187770 h 192969"/>
                <a:gd name="connsiteX102" fmla="*/ 937 w 352991"/>
                <a:gd name="connsiteY102" fmla="*/ 191865 h 192969"/>
                <a:gd name="connsiteX103" fmla="*/ 5032 w 352991"/>
                <a:gd name="connsiteY103" fmla="*/ 191675 h 19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352991" h="192969">
                  <a:moveTo>
                    <a:pt x="334788" y="11271"/>
                  </a:moveTo>
                  <a:lnTo>
                    <a:pt x="351076" y="5271"/>
                  </a:lnTo>
                  <a:cubicBezTo>
                    <a:pt x="352562" y="4747"/>
                    <a:pt x="353343" y="3109"/>
                    <a:pt x="352819" y="1623"/>
                  </a:cubicBezTo>
                  <a:cubicBezTo>
                    <a:pt x="352809" y="1604"/>
                    <a:pt x="352800" y="1575"/>
                    <a:pt x="352790" y="1556"/>
                  </a:cubicBezTo>
                  <a:cubicBezTo>
                    <a:pt x="352266" y="70"/>
                    <a:pt x="350628" y="-711"/>
                    <a:pt x="349142" y="-187"/>
                  </a:cubicBezTo>
                  <a:cubicBezTo>
                    <a:pt x="349123" y="-178"/>
                    <a:pt x="349094" y="-168"/>
                    <a:pt x="349075" y="-159"/>
                  </a:cubicBezTo>
                  <a:lnTo>
                    <a:pt x="332788" y="5842"/>
                  </a:lnTo>
                  <a:cubicBezTo>
                    <a:pt x="331349" y="6452"/>
                    <a:pt x="330635" y="8081"/>
                    <a:pt x="331168" y="9557"/>
                  </a:cubicBezTo>
                  <a:cubicBezTo>
                    <a:pt x="331645" y="11005"/>
                    <a:pt x="333207" y="11795"/>
                    <a:pt x="334655" y="11319"/>
                  </a:cubicBezTo>
                  <a:cubicBezTo>
                    <a:pt x="334702" y="11300"/>
                    <a:pt x="334740" y="11291"/>
                    <a:pt x="334788" y="11271"/>
                  </a:cubicBezTo>
                  <a:close/>
                  <a:moveTo>
                    <a:pt x="302403" y="23463"/>
                  </a:moveTo>
                  <a:lnTo>
                    <a:pt x="318595" y="17368"/>
                  </a:lnTo>
                  <a:cubicBezTo>
                    <a:pt x="320081" y="16843"/>
                    <a:pt x="320862" y="15205"/>
                    <a:pt x="320338" y="13719"/>
                  </a:cubicBezTo>
                  <a:cubicBezTo>
                    <a:pt x="320329" y="13700"/>
                    <a:pt x="320319" y="13672"/>
                    <a:pt x="320310" y="13653"/>
                  </a:cubicBezTo>
                  <a:cubicBezTo>
                    <a:pt x="319786" y="12167"/>
                    <a:pt x="318148" y="11386"/>
                    <a:pt x="316662" y="11910"/>
                  </a:cubicBezTo>
                  <a:cubicBezTo>
                    <a:pt x="316643" y="11919"/>
                    <a:pt x="316614" y="11929"/>
                    <a:pt x="316595" y="11938"/>
                  </a:cubicBezTo>
                  <a:lnTo>
                    <a:pt x="300403" y="18129"/>
                  </a:lnTo>
                  <a:cubicBezTo>
                    <a:pt x="298917" y="18653"/>
                    <a:pt x="298136" y="20292"/>
                    <a:pt x="298660" y="21777"/>
                  </a:cubicBezTo>
                  <a:cubicBezTo>
                    <a:pt x="298669" y="21797"/>
                    <a:pt x="298679" y="21825"/>
                    <a:pt x="298688" y="21844"/>
                  </a:cubicBezTo>
                  <a:cubicBezTo>
                    <a:pt x="299298" y="23283"/>
                    <a:pt x="300927" y="23997"/>
                    <a:pt x="302403" y="23463"/>
                  </a:cubicBezTo>
                  <a:close/>
                  <a:moveTo>
                    <a:pt x="270208" y="35941"/>
                  </a:moveTo>
                  <a:lnTo>
                    <a:pt x="286306" y="29655"/>
                  </a:lnTo>
                  <a:cubicBezTo>
                    <a:pt x="287772" y="29083"/>
                    <a:pt x="288506" y="27426"/>
                    <a:pt x="287934" y="25959"/>
                  </a:cubicBezTo>
                  <a:cubicBezTo>
                    <a:pt x="287925" y="25950"/>
                    <a:pt x="287925" y="25940"/>
                    <a:pt x="287925" y="25940"/>
                  </a:cubicBezTo>
                  <a:cubicBezTo>
                    <a:pt x="287315" y="24502"/>
                    <a:pt x="285687" y="23787"/>
                    <a:pt x="284210" y="24321"/>
                  </a:cubicBezTo>
                  <a:cubicBezTo>
                    <a:pt x="278781" y="26321"/>
                    <a:pt x="273447" y="28512"/>
                    <a:pt x="268018" y="30607"/>
                  </a:cubicBezTo>
                  <a:cubicBezTo>
                    <a:pt x="266551" y="31179"/>
                    <a:pt x="265817" y="32836"/>
                    <a:pt x="266389" y="34303"/>
                  </a:cubicBezTo>
                  <a:cubicBezTo>
                    <a:pt x="266398" y="34312"/>
                    <a:pt x="266398" y="34312"/>
                    <a:pt x="266398" y="34322"/>
                  </a:cubicBezTo>
                  <a:cubicBezTo>
                    <a:pt x="267018" y="35808"/>
                    <a:pt x="268713" y="36532"/>
                    <a:pt x="270208" y="35941"/>
                  </a:cubicBezTo>
                  <a:close/>
                  <a:moveTo>
                    <a:pt x="238109" y="48800"/>
                  </a:moveTo>
                  <a:lnTo>
                    <a:pt x="254111" y="42323"/>
                  </a:lnTo>
                  <a:cubicBezTo>
                    <a:pt x="255584" y="41723"/>
                    <a:pt x="256288" y="40037"/>
                    <a:pt x="255683" y="38560"/>
                  </a:cubicBezTo>
                  <a:cubicBezTo>
                    <a:pt x="255078" y="37084"/>
                    <a:pt x="253393" y="36389"/>
                    <a:pt x="251920" y="36989"/>
                  </a:cubicBezTo>
                  <a:lnTo>
                    <a:pt x="235918" y="43561"/>
                  </a:lnTo>
                  <a:cubicBezTo>
                    <a:pt x="234478" y="44066"/>
                    <a:pt x="233719" y="45638"/>
                    <a:pt x="234222" y="47076"/>
                  </a:cubicBezTo>
                  <a:cubicBezTo>
                    <a:pt x="234245" y="47143"/>
                    <a:pt x="234271" y="47209"/>
                    <a:pt x="234299" y="47276"/>
                  </a:cubicBezTo>
                  <a:cubicBezTo>
                    <a:pt x="234898" y="48733"/>
                    <a:pt x="236567" y="49438"/>
                    <a:pt x="238027" y="48838"/>
                  </a:cubicBezTo>
                  <a:cubicBezTo>
                    <a:pt x="238055" y="48828"/>
                    <a:pt x="238082" y="48810"/>
                    <a:pt x="238109" y="48800"/>
                  </a:cubicBezTo>
                  <a:close/>
                  <a:moveTo>
                    <a:pt x="206296" y="62326"/>
                  </a:moveTo>
                  <a:lnTo>
                    <a:pt x="222202" y="55468"/>
                  </a:lnTo>
                  <a:cubicBezTo>
                    <a:pt x="223642" y="54858"/>
                    <a:pt x="224321" y="53201"/>
                    <a:pt x="223726" y="51753"/>
                  </a:cubicBezTo>
                  <a:cubicBezTo>
                    <a:pt x="223111" y="50267"/>
                    <a:pt x="221416" y="49543"/>
                    <a:pt x="219916" y="50134"/>
                  </a:cubicBezTo>
                  <a:lnTo>
                    <a:pt x="204010" y="56991"/>
                  </a:lnTo>
                  <a:cubicBezTo>
                    <a:pt x="202558" y="57639"/>
                    <a:pt x="201884" y="59325"/>
                    <a:pt x="202486" y="60802"/>
                  </a:cubicBezTo>
                  <a:cubicBezTo>
                    <a:pt x="203085" y="62259"/>
                    <a:pt x="204754" y="62964"/>
                    <a:pt x="206214" y="62364"/>
                  </a:cubicBezTo>
                  <a:cubicBezTo>
                    <a:pt x="206241" y="62344"/>
                    <a:pt x="206269" y="62335"/>
                    <a:pt x="206296" y="62326"/>
                  </a:cubicBezTo>
                  <a:close/>
                  <a:moveTo>
                    <a:pt x="174863" y="76613"/>
                  </a:moveTo>
                  <a:cubicBezTo>
                    <a:pt x="180007" y="74137"/>
                    <a:pt x="185245" y="71755"/>
                    <a:pt x="190579" y="69374"/>
                  </a:cubicBezTo>
                  <a:cubicBezTo>
                    <a:pt x="192021" y="68726"/>
                    <a:pt x="192667" y="67040"/>
                    <a:pt x="192024" y="65602"/>
                  </a:cubicBezTo>
                  <a:cubicBezTo>
                    <a:pt x="192020" y="65593"/>
                    <a:pt x="192014" y="65573"/>
                    <a:pt x="192008" y="65564"/>
                  </a:cubicBezTo>
                  <a:cubicBezTo>
                    <a:pt x="191365" y="64126"/>
                    <a:pt x="189675" y="63478"/>
                    <a:pt x="188234" y="64116"/>
                  </a:cubicBezTo>
                  <a:cubicBezTo>
                    <a:pt x="188222" y="64126"/>
                    <a:pt x="188211" y="64126"/>
                    <a:pt x="188198" y="64135"/>
                  </a:cubicBezTo>
                  <a:lnTo>
                    <a:pt x="172387" y="71374"/>
                  </a:lnTo>
                  <a:cubicBezTo>
                    <a:pt x="170955" y="72098"/>
                    <a:pt x="170364" y="73832"/>
                    <a:pt x="171053" y="75279"/>
                  </a:cubicBezTo>
                  <a:cubicBezTo>
                    <a:pt x="171738" y="76699"/>
                    <a:pt x="173443" y="77299"/>
                    <a:pt x="174863" y="76613"/>
                  </a:cubicBezTo>
                  <a:close/>
                  <a:moveTo>
                    <a:pt x="143907" y="91853"/>
                  </a:moveTo>
                  <a:lnTo>
                    <a:pt x="159337" y="84138"/>
                  </a:lnTo>
                  <a:cubicBezTo>
                    <a:pt x="160894" y="83652"/>
                    <a:pt x="161762" y="81994"/>
                    <a:pt x="161276" y="80442"/>
                  </a:cubicBezTo>
                  <a:cubicBezTo>
                    <a:pt x="160789" y="78880"/>
                    <a:pt x="159134" y="78013"/>
                    <a:pt x="157577" y="78499"/>
                  </a:cubicBezTo>
                  <a:cubicBezTo>
                    <a:pt x="157288" y="78594"/>
                    <a:pt x="157014" y="78728"/>
                    <a:pt x="156766" y="78899"/>
                  </a:cubicBezTo>
                  <a:lnTo>
                    <a:pt x="141240" y="86710"/>
                  </a:lnTo>
                  <a:cubicBezTo>
                    <a:pt x="139820" y="87443"/>
                    <a:pt x="139265" y="89195"/>
                    <a:pt x="140002" y="90615"/>
                  </a:cubicBezTo>
                  <a:cubicBezTo>
                    <a:pt x="140738" y="92034"/>
                    <a:pt x="142487" y="92586"/>
                    <a:pt x="143907" y="91853"/>
                  </a:cubicBezTo>
                  <a:close/>
                  <a:moveTo>
                    <a:pt x="113617" y="108427"/>
                  </a:moveTo>
                  <a:cubicBezTo>
                    <a:pt x="118570" y="105569"/>
                    <a:pt x="123142" y="102712"/>
                    <a:pt x="128667" y="99949"/>
                  </a:cubicBezTo>
                  <a:cubicBezTo>
                    <a:pt x="130061" y="99187"/>
                    <a:pt x="130573" y="97435"/>
                    <a:pt x="129810" y="96044"/>
                  </a:cubicBezTo>
                  <a:cubicBezTo>
                    <a:pt x="129047" y="94653"/>
                    <a:pt x="127299" y="94139"/>
                    <a:pt x="125905" y="94901"/>
                  </a:cubicBezTo>
                  <a:cubicBezTo>
                    <a:pt x="120761" y="97663"/>
                    <a:pt x="115713" y="100521"/>
                    <a:pt x="110760" y="103378"/>
                  </a:cubicBezTo>
                  <a:cubicBezTo>
                    <a:pt x="109370" y="104131"/>
                    <a:pt x="108850" y="105855"/>
                    <a:pt x="109598" y="107245"/>
                  </a:cubicBezTo>
                  <a:cubicBezTo>
                    <a:pt x="109605" y="107264"/>
                    <a:pt x="109610" y="107274"/>
                    <a:pt x="109617" y="107284"/>
                  </a:cubicBezTo>
                  <a:cubicBezTo>
                    <a:pt x="110410" y="108703"/>
                    <a:pt x="112196" y="109208"/>
                    <a:pt x="113617" y="108427"/>
                  </a:cubicBezTo>
                  <a:close/>
                  <a:moveTo>
                    <a:pt x="84185" y="126334"/>
                  </a:moveTo>
                  <a:cubicBezTo>
                    <a:pt x="88948" y="123286"/>
                    <a:pt x="93710" y="120142"/>
                    <a:pt x="98758" y="116809"/>
                  </a:cubicBezTo>
                  <a:cubicBezTo>
                    <a:pt x="100105" y="115951"/>
                    <a:pt x="100527" y="114180"/>
                    <a:pt x="99711" y="112808"/>
                  </a:cubicBezTo>
                  <a:cubicBezTo>
                    <a:pt x="98890" y="111474"/>
                    <a:pt x="97149" y="111046"/>
                    <a:pt x="95806" y="111855"/>
                  </a:cubicBezTo>
                  <a:cubicBezTo>
                    <a:pt x="90757" y="114903"/>
                    <a:pt x="86281" y="118047"/>
                    <a:pt x="81042" y="121380"/>
                  </a:cubicBezTo>
                  <a:cubicBezTo>
                    <a:pt x="79679" y="122171"/>
                    <a:pt x="79218" y="123924"/>
                    <a:pt x="80013" y="125286"/>
                  </a:cubicBezTo>
                  <a:cubicBezTo>
                    <a:pt x="80809" y="126648"/>
                    <a:pt x="82558" y="127114"/>
                    <a:pt x="83921" y="126314"/>
                  </a:cubicBezTo>
                  <a:cubicBezTo>
                    <a:pt x="84013" y="126267"/>
                    <a:pt x="84100" y="126210"/>
                    <a:pt x="84185" y="126143"/>
                  </a:cubicBezTo>
                  <a:close/>
                  <a:moveTo>
                    <a:pt x="55610" y="146145"/>
                  </a:moveTo>
                  <a:cubicBezTo>
                    <a:pt x="60182" y="142716"/>
                    <a:pt x="65135" y="139287"/>
                    <a:pt x="69517" y="136049"/>
                  </a:cubicBezTo>
                  <a:cubicBezTo>
                    <a:pt x="70809" y="135096"/>
                    <a:pt x="71143" y="133306"/>
                    <a:pt x="70279" y="131953"/>
                  </a:cubicBezTo>
                  <a:cubicBezTo>
                    <a:pt x="69366" y="130667"/>
                    <a:pt x="67582" y="130362"/>
                    <a:pt x="66295" y="131277"/>
                  </a:cubicBezTo>
                  <a:cubicBezTo>
                    <a:pt x="66290" y="131277"/>
                    <a:pt x="66284" y="131287"/>
                    <a:pt x="66278" y="131287"/>
                  </a:cubicBezTo>
                  <a:cubicBezTo>
                    <a:pt x="61420" y="134620"/>
                    <a:pt x="56753" y="138049"/>
                    <a:pt x="52181" y="141478"/>
                  </a:cubicBezTo>
                  <a:cubicBezTo>
                    <a:pt x="50892" y="142421"/>
                    <a:pt x="50615" y="144240"/>
                    <a:pt x="51562" y="145526"/>
                  </a:cubicBezTo>
                  <a:cubicBezTo>
                    <a:pt x="52509" y="146812"/>
                    <a:pt x="54321" y="147088"/>
                    <a:pt x="55610" y="146145"/>
                  </a:cubicBezTo>
                  <a:close/>
                  <a:moveTo>
                    <a:pt x="29035" y="167862"/>
                  </a:moveTo>
                  <a:cubicBezTo>
                    <a:pt x="33322" y="164148"/>
                    <a:pt x="37608" y="160338"/>
                    <a:pt x="42085" y="156718"/>
                  </a:cubicBezTo>
                  <a:cubicBezTo>
                    <a:pt x="43190" y="155670"/>
                    <a:pt x="43232" y="153918"/>
                    <a:pt x="42180" y="152813"/>
                  </a:cubicBezTo>
                  <a:cubicBezTo>
                    <a:pt x="42149" y="152784"/>
                    <a:pt x="42117" y="152746"/>
                    <a:pt x="42085" y="152718"/>
                  </a:cubicBezTo>
                  <a:cubicBezTo>
                    <a:pt x="41109" y="151489"/>
                    <a:pt x="39321" y="151270"/>
                    <a:pt x="38084" y="152241"/>
                  </a:cubicBezTo>
                  <a:cubicBezTo>
                    <a:pt x="33512" y="155956"/>
                    <a:pt x="29131" y="159766"/>
                    <a:pt x="24844" y="163576"/>
                  </a:cubicBezTo>
                  <a:cubicBezTo>
                    <a:pt x="23714" y="164681"/>
                    <a:pt x="23689" y="166481"/>
                    <a:pt x="24789" y="167615"/>
                  </a:cubicBezTo>
                  <a:cubicBezTo>
                    <a:pt x="24807" y="167634"/>
                    <a:pt x="24825" y="167653"/>
                    <a:pt x="24844" y="167672"/>
                  </a:cubicBezTo>
                  <a:cubicBezTo>
                    <a:pt x="25645" y="168967"/>
                    <a:pt x="27348" y="169377"/>
                    <a:pt x="28646" y="168567"/>
                  </a:cubicBezTo>
                  <a:cubicBezTo>
                    <a:pt x="28946" y="168386"/>
                    <a:pt x="29207" y="168148"/>
                    <a:pt x="29416" y="167862"/>
                  </a:cubicBezTo>
                  <a:close/>
                  <a:moveTo>
                    <a:pt x="5032" y="191675"/>
                  </a:moveTo>
                  <a:cubicBezTo>
                    <a:pt x="8842" y="187389"/>
                    <a:pt x="12748" y="183293"/>
                    <a:pt x="16939" y="179293"/>
                  </a:cubicBezTo>
                  <a:cubicBezTo>
                    <a:pt x="18069" y="178159"/>
                    <a:pt x="18069" y="176330"/>
                    <a:pt x="16939" y="175197"/>
                  </a:cubicBezTo>
                  <a:cubicBezTo>
                    <a:pt x="15808" y="174063"/>
                    <a:pt x="13973" y="174063"/>
                    <a:pt x="12843" y="175197"/>
                  </a:cubicBezTo>
                  <a:cubicBezTo>
                    <a:pt x="8652" y="179293"/>
                    <a:pt x="4651" y="183484"/>
                    <a:pt x="746" y="187770"/>
                  </a:cubicBezTo>
                  <a:cubicBezTo>
                    <a:pt x="-332" y="188951"/>
                    <a:pt x="-247" y="190789"/>
                    <a:pt x="937" y="191865"/>
                  </a:cubicBezTo>
                  <a:cubicBezTo>
                    <a:pt x="2121" y="192942"/>
                    <a:pt x="3954" y="192856"/>
                    <a:pt x="5032" y="191675"/>
                  </a:cubicBezTo>
                  <a:close/>
                </a:path>
              </a:pathLst>
            </a:custGeom>
            <a:solidFill>
              <a:srgbClr val="185E31"/>
            </a:solidFill>
            <a:ln w="9525" cap="flat">
              <a:noFill/>
              <a:prstDash val="solid"/>
              <a:miter/>
            </a:ln>
          </p:spPr>
          <p:txBody>
            <a:bodyPr rtlCol="0" anchor="ctr"/>
            <a:lstStyle/>
            <a:p>
              <a:endParaRPr lang="zh-CN" altLang="en-US"/>
            </a:p>
          </p:txBody>
        </p:sp>
      </p:grpSp>
      <p:sp>
        <p:nvSpPr>
          <p:cNvPr id="2" name="矩形 1"/>
          <p:cNvSpPr/>
          <p:nvPr/>
        </p:nvSpPr>
        <p:spPr>
          <a:xfrm>
            <a:off x="1" y="0"/>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6" name="图片 5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553" y="19386"/>
            <a:ext cx="2653693" cy="416736"/>
          </a:xfrm>
          <a:prstGeom prst="rect">
            <a:avLst/>
          </a:prstGeom>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6779488"/>
            <a:ext cx="12192000" cy="174765"/>
          </a:xfrm>
          <a:prstGeom prst="rect">
            <a:avLst/>
          </a:prstGeom>
          <a:gradFill flip="none" rotWithShape="1">
            <a:gsLst>
              <a:gs pos="0">
                <a:srgbClr val="B8E5CD"/>
              </a:gs>
              <a:gs pos="100000">
                <a:srgbClr val="77CDA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1" name="矩形 10"/>
          <p:cNvSpPr/>
          <p:nvPr/>
        </p:nvSpPr>
        <p:spPr>
          <a:xfrm>
            <a:off x="1" y="-96252"/>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53" y="-76866"/>
            <a:ext cx="2653693" cy="416736"/>
          </a:xfrm>
          <a:prstGeom prst="rect">
            <a:avLst/>
          </a:prstGeom>
        </p:spPr>
      </p:pic>
      <p:sp>
        <p:nvSpPr>
          <p:cNvPr id="42" name="矩形 41"/>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grpSp>
        <p:nvGrpSpPr>
          <p:cNvPr id="85" name="组合 84"/>
          <p:cNvGrpSpPr/>
          <p:nvPr/>
        </p:nvGrpSpPr>
        <p:grpSpPr>
          <a:xfrm>
            <a:off x="339607" y="6017277"/>
            <a:ext cx="1209303" cy="788682"/>
            <a:chOff x="1118680" y="5935817"/>
            <a:chExt cx="1209303" cy="788682"/>
          </a:xfrm>
        </p:grpSpPr>
        <p:sp>
          <p:nvSpPr>
            <p:cNvPr id="86" name="椭圆 85"/>
            <p:cNvSpPr/>
            <p:nvPr/>
          </p:nvSpPr>
          <p:spPr>
            <a:xfrm>
              <a:off x="1118680" y="6678780"/>
              <a:ext cx="981039" cy="45719"/>
            </a:xfrm>
            <a:prstGeom prst="ellipse">
              <a:avLst/>
            </a:prstGeom>
            <a:solidFill>
              <a:srgbClr val="15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7" name="组合 86"/>
            <p:cNvGrpSpPr/>
            <p:nvPr/>
          </p:nvGrpSpPr>
          <p:grpSpPr>
            <a:xfrm flipH="1">
              <a:off x="1119016" y="5935817"/>
              <a:ext cx="1208967" cy="770896"/>
              <a:chOff x="191256" y="5939151"/>
              <a:chExt cx="1208967" cy="770896"/>
            </a:xfrm>
          </p:grpSpPr>
          <p:sp>
            <p:nvSpPr>
              <p:cNvPr id="88" name="任意多边形: 形状 100"/>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rgbClr val="B8E5CD"/>
              </a:solidFill>
              <a:ln w="8808" cap="flat">
                <a:noFill/>
                <a:prstDash val="solid"/>
                <a:miter/>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任意多边形: 形状 101"/>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任意多边形: 形状 102"/>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103"/>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104"/>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105"/>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106"/>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107"/>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108"/>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109"/>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4" name="文本框 3"/>
          <p:cNvSpPr txBox="1"/>
          <p:nvPr/>
        </p:nvSpPr>
        <p:spPr>
          <a:xfrm>
            <a:off x="1976123" y="613224"/>
            <a:ext cx="9351256" cy="769441"/>
          </a:xfrm>
          <a:prstGeom prst="rect">
            <a:avLst/>
          </a:prstGeom>
          <a:noFill/>
        </p:spPr>
        <p:txBody>
          <a:bodyPr wrap="square" rtlCol="0">
            <a:spAutoFit/>
          </a:bodyPr>
          <a:lstStyle>
            <a:defPPr>
              <a:defRPr lang="zh-CN"/>
            </a:defPPr>
            <a:lvl1pPr>
              <a:defRPr sz="8000" b="1">
                <a:solidFill>
                  <a:schemeClr val="accent3">
                    <a:lumMod val="20000"/>
                    <a:lumOff val="80000"/>
                  </a:schemeClr>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defRPr>
            </a:lvl1pPr>
          </a:lstStyle>
          <a:p>
            <a:r>
              <a:rPr lang="zh-CN" altLang="en-US" sz="4400" dirty="0">
                <a:solidFill>
                  <a:schemeClr val="tx1">
                    <a:lumMod val="95000"/>
                    <a:lumOff val="5000"/>
                  </a:schemeClr>
                </a:solidFill>
                <a:effectLst/>
              </a:rPr>
              <a:t>                   绪论</a:t>
            </a:r>
          </a:p>
        </p:txBody>
      </p:sp>
      <p:sp>
        <p:nvSpPr>
          <p:cNvPr id="2" name="矩形 46083"/>
          <p:cNvSpPr/>
          <p:nvPr/>
        </p:nvSpPr>
        <p:spPr>
          <a:xfrm>
            <a:off x="3405808" y="1715787"/>
            <a:ext cx="5380384" cy="4301490"/>
          </a:xfrm>
          <a:prstGeom prst="rect">
            <a:avLst/>
          </a:prstGeom>
          <a:noFill/>
          <a:ln w="9525">
            <a:noFill/>
          </a:ln>
        </p:spPr>
        <p:txBody>
          <a:bodyPr anchor="t"/>
          <a:lstStyle/>
          <a:p>
            <a:pPr marL="1117600" indent="-1117600">
              <a:lnSpc>
                <a:spcPct val="150000"/>
              </a:lnSpc>
            </a:pPr>
            <a:r>
              <a:rPr lang="zh-CN" altLang="en-US" sz="3200" b="1" dirty="0">
                <a:solidFill>
                  <a:srgbClr val="FF0000"/>
                </a:solidFill>
                <a:latin typeface="+mn-ea"/>
                <a:cs typeface="+mn-ea"/>
                <a:sym typeface="+mn-ea"/>
              </a:rPr>
              <a:t>（三</a:t>
            </a:r>
            <a:r>
              <a:rPr lang="zh-CN" altLang="zh-CN" sz="3200" b="1" dirty="0">
                <a:solidFill>
                  <a:srgbClr val="FF0000"/>
                </a:solidFill>
                <a:latin typeface="+mn-ea"/>
                <a:cs typeface="+mn-ea"/>
                <a:sym typeface="+mn-ea"/>
              </a:rPr>
              <a:t>）动物体结构概述</a:t>
            </a:r>
            <a:endParaRPr lang="en-US" altLang="zh-CN" sz="3200" b="1" dirty="0">
              <a:solidFill>
                <a:srgbClr val="FF0000"/>
              </a:solidFill>
              <a:latin typeface="+mn-ea"/>
              <a:cs typeface="+mn-ea"/>
              <a:sym typeface="+mn-ea"/>
            </a:endParaRPr>
          </a:p>
          <a:p>
            <a:pPr marL="1117600" indent="-1117600">
              <a:lnSpc>
                <a:spcPct val="150000"/>
              </a:lnSpc>
            </a:pPr>
            <a:r>
              <a:rPr lang="en-US" altLang="zh-CN" sz="3200" b="1" dirty="0">
                <a:effectLst>
                  <a:outerShdw blurRad="38100" dist="38100" dir="2700000" algn="tl">
                    <a:srgbClr val="000000"/>
                  </a:outerShdw>
                </a:effectLst>
                <a:latin typeface="+mn-ea"/>
                <a:cs typeface="+mn-ea"/>
                <a:sym typeface="+mn-ea"/>
              </a:rPr>
              <a:t> </a:t>
            </a:r>
            <a:r>
              <a:rPr lang="zh-CN" altLang="zh-CN" sz="2800" b="1" dirty="0">
                <a:latin typeface="+mn-ea"/>
                <a:cs typeface="+mn-ea"/>
                <a:sym typeface="+mn-ea"/>
              </a:rPr>
              <a:t>按功能不同将畜禽机体分为：</a:t>
            </a:r>
            <a:endParaRPr lang="zh-CN" altLang="zh-CN" sz="3200" b="1" dirty="0">
              <a:solidFill>
                <a:schemeClr val="folHlink"/>
              </a:solidFill>
              <a:latin typeface="+mn-ea"/>
              <a:cs typeface="+mn-ea"/>
            </a:endParaRPr>
          </a:p>
          <a:p>
            <a:pPr>
              <a:lnSpc>
                <a:spcPct val="150000"/>
              </a:lnSpc>
            </a:pPr>
            <a:r>
              <a:rPr lang="zh-CN" altLang="zh-CN" sz="2400" b="1" dirty="0">
                <a:solidFill>
                  <a:schemeClr val="folHlink"/>
                </a:solidFill>
                <a:latin typeface="+mn-ea"/>
                <a:cs typeface="+mn-ea"/>
                <a:sym typeface="+mn-ea"/>
              </a:rPr>
              <a:t>        </a:t>
            </a:r>
            <a:r>
              <a:rPr lang="zh-CN" altLang="zh-CN" sz="2400" b="1" dirty="0">
                <a:solidFill>
                  <a:srgbClr val="00B050"/>
                </a:solidFill>
                <a:latin typeface="+mn-ea"/>
                <a:cs typeface="+mn-ea"/>
                <a:sym typeface="+mn-ea"/>
              </a:rPr>
              <a:t>运动系统　　　生殖系统</a:t>
            </a:r>
            <a:endParaRPr lang="zh-CN" altLang="zh-CN" sz="2400" b="1" dirty="0">
              <a:solidFill>
                <a:srgbClr val="00B050"/>
              </a:solidFill>
              <a:latin typeface="+mn-ea"/>
              <a:cs typeface="+mn-ea"/>
            </a:endParaRPr>
          </a:p>
          <a:p>
            <a:pPr>
              <a:lnSpc>
                <a:spcPct val="150000"/>
              </a:lnSpc>
            </a:pPr>
            <a:r>
              <a:rPr lang="zh-CN" altLang="zh-CN" sz="2400" b="1" dirty="0">
                <a:solidFill>
                  <a:srgbClr val="00B050"/>
                </a:solidFill>
                <a:latin typeface="+mn-ea"/>
                <a:cs typeface="+mn-ea"/>
                <a:sym typeface="+mn-ea"/>
              </a:rPr>
              <a:t>        被皮系统　　　心血管系统　　　　</a:t>
            </a:r>
            <a:endParaRPr lang="zh-CN" altLang="zh-CN" sz="2400" b="1" dirty="0">
              <a:solidFill>
                <a:srgbClr val="00B050"/>
              </a:solidFill>
              <a:latin typeface="+mn-ea"/>
              <a:cs typeface="+mn-ea"/>
            </a:endParaRPr>
          </a:p>
          <a:p>
            <a:pPr>
              <a:lnSpc>
                <a:spcPct val="150000"/>
              </a:lnSpc>
            </a:pPr>
            <a:r>
              <a:rPr lang="zh-CN" altLang="zh-CN" sz="2400" b="1" dirty="0">
                <a:solidFill>
                  <a:srgbClr val="00B050"/>
                </a:solidFill>
                <a:latin typeface="+mn-ea"/>
                <a:cs typeface="+mn-ea"/>
                <a:sym typeface="+mn-ea"/>
              </a:rPr>
              <a:t>        消化系统　　　淋巴系统</a:t>
            </a:r>
            <a:endParaRPr lang="zh-CN" altLang="zh-CN" sz="2400" b="1" dirty="0">
              <a:solidFill>
                <a:srgbClr val="00B050"/>
              </a:solidFill>
              <a:latin typeface="+mn-ea"/>
              <a:cs typeface="+mn-ea"/>
            </a:endParaRPr>
          </a:p>
          <a:p>
            <a:pPr>
              <a:lnSpc>
                <a:spcPct val="150000"/>
              </a:lnSpc>
            </a:pPr>
            <a:r>
              <a:rPr lang="zh-CN" altLang="zh-CN" sz="2400" b="1" dirty="0">
                <a:solidFill>
                  <a:srgbClr val="00B050"/>
                </a:solidFill>
                <a:latin typeface="+mn-ea"/>
                <a:cs typeface="+mn-ea"/>
                <a:sym typeface="+mn-ea"/>
              </a:rPr>
              <a:t>        呼吸系统　　　神经系统　　　　　</a:t>
            </a:r>
            <a:endParaRPr lang="zh-CN" altLang="zh-CN" sz="2400" b="1" dirty="0">
              <a:solidFill>
                <a:srgbClr val="00B050"/>
              </a:solidFill>
              <a:latin typeface="+mn-ea"/>
              <a:cs typeface="+mn-ea"/>
            </a:endParaRPr>
          </a:p>
          <a:p>
            <a:pPr>
              <a:lnSpc>
                <a:spcPct val="150000"/>
              </a:lnSpc>
            </a:pPr>
            <a:r>
              <a:rPr lang="zh-CN" altLang="zh-CN" sz="2400" b="1" dirty="0">
                <a:solidFill>
                  <a:srgbClr val="00B050"/>
                </a:solidFill>
                <a:latin typeface="+mn-ea"/>
                <a:cs typeface="+mn-ea"/>
                <a:sym typeface="+mn-ea"/>
              </a:rPr>
              <a:t>        泌尿系统　　　感觉器官</a:t>
            </a:r>
            <a:endParaRPr lang="zh-CN" altLang="en-US" sz="2400" dirty="0">
              <a:solidFill>
                <a:srgbClr val="00B050"/>
              </a:solidFill>
              <a:effectLst>
                <a:outerShdw blurRad="38100" dist="19050" dir="2700000" algn="tl" rotWithShape="0">
                  <a:schemeClr val="dk1">
                    <a:alpha val="40000"/>
                  </a:schemeClr>
                </a:outerShdw>
              </a:effectLst>
              <a:latin typeface="+mn-ea"/>
              <a:cs typeface="+mn-ea"/>
              <a:sym typeface="+mn-ea"/>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6779488"/>
            <a:ext cx="12192000" cy="174765"/>
          </a:xfrm>
          <a:prstGeom prst="rect">
            <a:avLst/>
          </a:prstGeom>
          <a:gradFill flip="none" rotWithShape="1">
            <a:gsLst>
              <a:gs pos="0">
                <a:srgbClr val="B8E5CD"/>
              </a:gs>
              <a:gs pos="100000">
                <a:srgbClr val="77CDA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1" name="矩形 10"/>
          <p:cNvSpPr/>
          <p:nvPr/>
        </p:nvSpPr>
        <p:spPr>
          <a:xfrm>
            <a:off x="1" y="-96252"/>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53" y="-76866"/>
            <a:ext cx="2653693" cy="416736"/>
          </a:xfrm>
          <a:prstGeom prst="rect">
            <a:avLst/>
          </a:prstGeom>
        </p:spPr>
      </p:pic>
      <p:sp>
        <p:nvSpPr>
          <p:cNvPr id="42" name="矩形 41"/>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grpSp>
        <p:nvGrpSpPr>
          <p:cNvPr id="85" name="组合 84"/>
          <p:cNvGrpSpPr/>
          <p:nvPr/>
        </p:nvGrpSpPr>
        <p:grpSpPr>
          <a:xfrm>
            <a:off x="339607" y="6017277"/>
            <a:ext cx="1209303" cy="788682"/>
            <a:chOff x="1118680" y="5935817"/>
            <a:chExt cx="1209303" cy="788682"/>
          </a:xfrm>
        </p:grpSpPr>
        <p:sp>
          <p:nvSpPr>
            <p:cNvPr id="86" name="椭圆 85"/>
            <p:cNvSpPr/>
            <p:nvPr/>
          </p:nvSpPr>
          <p:spPr>
            <a:xfrm>
              <a:off x="1118680" y="6678780"/>
              <a:ext cx="981039" cy="45719"/>
            </a:xfrm>
            <a:prstGeom prst="ellipse">
              <a:avLst/>
            </a:prstGeom>
            <a:solidFill>
              <a:srgbClr val="15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7" name="组合 86"/>
            <p:cNvGrpSpPr/>
            <p:nvPr/>
          </p:nvGrpSpPr>
          <p:grpSpPr>
            <a:xfrm flipH="1">
              <a:off x="1119016" y="5935817"/>
              <a:ext cx="1208967" cy="770896"/>
              <a:chOff x="191256" y="5939151"/>
              <a:chExt cx="1208967" cy="770896"/>
            </a:xfrm>
          </p:grpSpPr>
          <p:sp>
            <p:nvSpPr>
              <p:cNvPr id="88" name="任意多边形: 形状 100"/>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rgbClr val="B8E5CD"/>
              </a:solidFill>
              <a:ln w="8808" cap="flat">
                <a:noFill/>
                <a:prstDash val="solid"/>
                <a:miter/>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任意多边形: 形状 101"/>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任意多边形: 形状 102"/>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103"/>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104"/>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105"/>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106"/>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107"/>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108"/>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109"/>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4" name="文本框 3"/>
          <p:cNvSpPr txBox="1"/>
          <p:nvPr/>
        </p:nvSpPr>
        <p:spPr>
          <a:xfrm>
            <a:off x="1804399" y="613224"/>
            <a:ext cx="9351256" cy="769441"/>
          </a:xfrm>
          <a:prstGeom prst="rect">
            <a:avLst/>
          </a:prstGeom>
          <a:noFill/>
        </p:spPr>
        <p:txBody>
          <a:bodyPr wrap="square" rtlCol="0">
            <a:spAutoFit/>
          </a:bodyPr>
          <a:lstStyle>
            <a:defPPr>
              <a:defRPr lang="zh-CN"/>
            </a:defPPr>
            <a:lvl1pPr>
              <a:defRPr sz="8000" b="1">
                <a:solidFill>
                  <a:schemeClr val="accent3">
                    <a:lumMod val="20000"/>
                    <a:lumOff val="80000"/>
                  </a:schemeClr>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defRPr>
            </a:lvl1pPr>
          </a:lstStyle>
          <a:p>
            <a:r>
              <a:rPr lang="zh-CN" altLang="en-US" sz="4400" dirty="0">
                <a:solidFill>
                  <a:schemeClr val="tx1">
                    <a:lumMod val="95000"/>
                    <a:lumOff val="5000"/>
                  </a:schemeClr>
                </a:solidFill>
                <a:effectLst/>
              </a:rPr>
              <a:t>                   绪论</a:t>
            </a:r>
          </a:p>
        </p:txBody>
      </p:sp>
      <p:sp>
        <p:nvSpPr>
          <p:cNvPr id="2" name="矩形 46083"/>
          <p:cNvSpPr/>
          <p:nvPr/>
        </p:nvSpPr>
        <p:spPr>
          <a:xfrm>
            <a:off x="1459774" y="1904134"/>
            <a:ext cx="9250680" cy="3049732"/>
          </a:xfrm>
          <a:prstGeom prst="rect">
            <a:avLst/>
          </a:prstGeom>
          <a:noFill/>
          <a:ln w="9525">
            <a:noFill/>
          </a:ln>
        </p:spPr>
        <p:txBody>
          <a:bodyPr anchor="t"/>
          <a:lstStyle/>
          <a:p>
            <a:pPr marL="1117600" indent="-1117600">
              <a:lnSpc>
                <a:spcPct val="200000"/>
              </a:lnSpc>
              <a:spcBef>
                <a:spcPct val="0"/>
              </a:spcBef>
            </a:pPr>
            <a:r>
              <a:rPr lang="zh-CN" altLang="en-US" sz="3200" b="1" dirty="0">
                <a:solidFill>
                  <a:srgbClr val="660066"/>
                </a:solidFill>
                <a:sym typeface="+mn-ea"/>
              </a:rPr>
              <a:t>二、动物生理学</a:t>
            </a:r>
          </a:p>
          <a:p>
            <a:pPr>
              <a:lnSpc>
                <a:spcPct val="200000"/>
              </a:lnSpc>
              <a:spcBef>
                <a:spcPct val="0"/>
              </a:spcBef>
              <a:buClrTx/>
              <a:buSzTx/>
              <a:buFontTx/>
              <a:buNone/>
            </a:pPr>
            <a:r>
              <a:rPr lang="zh-CN" altLang="en-US" sz="2800" b="1" dirty="0">
                <a:solidFill>
                  <a:srgbClr val="FF0000"/>
                </a:solidFill>
                <a:sym typeface="+mn-ea"/>
              </a:rPr>
              <a:t>动物</a:t>
            </a:r>
            <a:r>
              <a:rPr lang="zh-CN" altLang="en-US" sz="2800" b="1" dirty="0">
                <a:solidFill>
                  <a:srgbClr val="FF0000"/>
                </a:solidFill>
                <a:effectLst/>
                <a:sym typeface="+mn-ea"/>
              </a:rPr>
              <a:t>生理学：</a:t>
            </a:r>
            <a:r>
              <a:rPr lang="zh-CN" altLang="en-US" sz="2800" b="1" dirty="0">
                <a:solidFill>
                  <a:schemeClr val="hlink"/>
                </a:solidFill>
                <a:effectLst/>
                <a:sym typeface="+mn-ea"/>
              </a:rPr>
              <a:t>研究健康畜禽所表现的正常生命现象或生理活动及规律性的科学。</a:t>
            </a:r>
            <a:endParaRPr lang="zh-CN" altLang="en-US" sz="2800" b="1" dirty="0">
              <a:solidFill>
                <a:schemeClr val="hlink"/>
              </a:solidFill>
              <a:effectLst/>
            </a:endParaRPr>
          </a:p>
          <a:p>
            <a:pPr marL="1117600" indent="-1117600">
              <a:lnSpc>
                <a:spcPct val="90000"/>
              </a:lnSpc>
              <a:spcBef>
                <a:spcPct val="0"/>
              </a:spcBef>
            </a:pPr>
            <a:endParaRPr lang="zh-CN" altLang="en-US" sz="3200" b="1" dirty="0">
              <a:solidFill>
                <a:srgbClr val="660066"/>
              </a:solidFill>
              <a:effectLst>
                <a:outerShdw blurRad="38100" dist="19050" dir="2700000" algn="tl" rotWithShape="0">
                  <a:schemeClr val="dk1">
                    <a:alpha val="40000"/>
                  </a:schemeClr>
                </a:outerShdw>
              </a:effectLst>
              <a:latin typeface="+mn-ea"/>
              <a:cs typeface="+mn-ea"/>
              <a:sym typeface="+mn-ea"/>
            </a:endParaRP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6779488"/>
            <a:ext cx="12192000" cy="174765"/>
          </a:xfrm>
          <a:prstGeom prst="rect">
            <a:avLst/>
          </a:prstGeom>
          <a:gradFill flip="none" rotWithShape="1">
            <a:gsLst>
              <a:gs pos="0">
                <a:srgbClr val="B8E5CD"/>
              </a:gs>
              <a:gs pos="100000">
                <a:srgbClr val="77CDA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1" name="矩形 10"/>
          <p:cNvSpPr/>
          <p:nvPr/>
        </p:nvSpPr>
        <p:spPr>
          <a:xfrm>
            <a:off x="1" y="-96252"/>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53" y="-76866"/>
            <a:ext cx="2653693" cy="416736"/>
          </a:xfrm>
          <a:prstGeom prst="rect">
            <a:avLst/>
          </a:prstGeom>
        </p:spPr>
      </p:pic>
      <p:sp>
        <p:nvSpPr>
          <p:cNvPr id="42" name="矩形 41"/>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grpSp>
        <p:nvGrpSpPr>
          <p:cNvPr id="85" name="组合 84"/>
          <p:cNvGrpSpPr/>
          <p:nvPr/>
        </p:nvGrpSpPr>
        <p:grpSpPr>
          <a:xfrm>
            <a:off x="339607" y="6017277"/>
            <a:ext cx="1209303" cy="788682"/>
            <a:chOff x="1118680" y="5935817"/>
            <a:chExt cx="1209303" cy="788682"/>
          </a:xfrm>
        </p:grpSpPr>
        <p:sp>
          <p:nvSpPr>
            <p:cNvPr id="86" name="椭圆 85"/>
            <p:cNvSpPr/>
            <p:nvPr/>
          </p:nvSpPr>
          <p:spPr>
            <a:xfrm>
              <a:off x="1118680" y="6678780"/>
              <a:ext cx="981039" cy="45719"/>
            </a:xfrm>
            <a:prstGeom prst="ellipse">
              <a:avLst/>
            </a:prstGeom>
            <a:solidFill>
              <a:srgbClr val="15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7" name="组合 86"/>
            <p:cNvGrpSpPr/>
            <p:nvPr/>
          </p:nvGrpSpPr>
          <p:grpSpPr>
            <a:xfrm flipH="1">
              <a:off x="1119016" y="5935817"/>
              <a:ext cx="1208967" cy="770896"/>
              <a:chOff x="191256" y="5939151"/>
              <a:chExt cx="1208967" cy="770896"/>
            </a:xfrm>
          </p:grpSpPr>
          <p:sp>
            <p:nvSpPr>
              <p:cNvPr id="88" name="任意多边形: 形状 100"/>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rgbClr val="B8E5CD"/>
              </a:solidFill>
              <a:ln w="8808" cap="flat">
                <a:noFill/>
                <a:prstDash val="solid"/>
                <a:miter/>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任意多边形: 形状 101"/>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任意多边形: 形状 102"/>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103"/>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104"/>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105"/>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106"/>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107"/>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108"/>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109"/>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4" name="文本框 3"/>
          <p:cNvSpPr txBox="1"/>
          <p:nvPr/>
        </p:nvSpPr>
        <p:spPr>
          <a:xfrm>
            <a:off x="1804399" y="613225"/>
            <a:ext cx="9351256" cy="769441"/>
          </a:xfrm>
          <a:prstGeom prst="rect">
            <a:avLst/>
          </a:prstGeom>
          <a:noFill/>
        </p:spPr>
        <p:txBody>
          <a:bodyPr wrap="square" rtlCol="0">
            <a:spAutoFit/>
          </a:bodyPr>
          <a:lstStyle>
            <a:defPPr>
              <a:defRPr lang="zh-CN"/>
            </a:defPPr>
            <a:lvl1pPr>
              <a:defRPr sz="8000" b="1">
                <a:solidFill>
                  <a:schemeClr val="accent3">
                    <a:lumMod val="20000"/>
                    <a:lumOff val="80000"/>
                  </a:schemeClr>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defRPr>
            </a:lvl1pPr>
          </a:lstStyle>
          <a:p>
            <a:r>
              <a:rPr lang="zh-CN" altLang="en-US" sz="4400" dirty="0">
                <a:solidFill>
                  <a:schemeClr val="tx1">
                    <a:lumMod val="95000"/>
                    <a:lumOff val="5000"/>
                  </a:schemeClr>
                </a:solidFill>
                <a:effectLst/>
              </a:rPr>
              <a:t>                   绪论</a:t>
            </a:r>
          </a:p>
        </p:txBody>
      </p:sp>
      <p:sp>
        <p:nvSpPr>
          <p:cNvPr id="2" name="矩形 46083"/>
          <p:cNvSpPr/>
          <p:nvPr/>
        </p:nvSpPr>
        <p:spPr>
          <a:xfrm>
            <a:off x="220345" y="1463040"/>
            <a:ext cx="11380470" cy="5357495"/>
          </a:xfrm>
          <a:prstGeom prst="rect">
            <a:avLst/>
          </a:prstGeom>
          <a:noFill/>
          <a:ln w="9525">
            <a:noFill/>
          </a:ln>
        </p:spPr>
        <p:txBody>
          <a:bodyPr anchor="t"/>
          <a:lstStyle/>
          <a:p>
            <a:pPr marL="1117600" indent="-1117600">
              <a:lnSpc>
                <a:spcPct val="90000"/>
              </a:lnSpc>
              <a:spcBef>
                <a:spcPct val="0"/>
              </a:spcBef>
            </a:pPr>
            <a:endParaRPr lang="zh-CN" altLang="en-US" sz="3200" b="1" dirty="0">
              <a:solidFill>
                <a:srgbClr val="660066"/>
              </a:solidFill>
              <a:effectLst>
                <a:outerShdw blurRad="38100" dist="19050" dir="2700000" algn="tl" rotWithShape="0">
                  <a:schemeClr val="dk1">
                    <a:alpha val="40000"/>
                  </a:schemeClr>
                </a:outerShdw>
              </a:effectLst>
              <a:latin typeface="+mn-ea"/>
              <a:cs typeface="+mn-ea"/>
              <a:sym typeface="+mn-ea"/>
            </a:endParaRPr>
          </a:p>
        </p:txBody>
      </p:sp>
      <p:sp>
        <p:nvSpPr>
          <p:cNvPr id="3" name="文本框 2"/>
          <p:cNvSpPr txBox="1"/>
          <p:nvPr/>
        </p:nvSpPr>
        <p:spPr>
          <a:xfrm>
            <a:off x="3230328" y="1881208"/>
            <a:ext cx="5360504" cy="3101683"/>
          </a:xfrm>
          <a:prstGeom prst="rect">
            <a:avLst/>
          </a:prstGeom>
          <a:noFill/>
        </p:spPr>
        <p:txBody>
          <a:bodyPr wrap="square" rtlCol="0" anchor="t">
            <a:spAutoFit/>
          </a:bodyPr>
          <a:lstStyle/>
          <a:p>
            <a:pPr>
              <a:lnSpc>
                <a:spcPct val="200000"/>
              </a:lnSpc>
              <a:spcBef>
                <a:spcPct val="50000"/>
              </a:spcBef>
            </a:pPr>
            <a:r>
              <a:rPr lang="zh-CN" altLang="zh-CN" sz="3200" b="1" dirty="0">
                <a:solidFill>
                  <a:srgbClr val="00B050"/>
                </a:solidFill>
                <a:latin typeface="微软雅黑" panose="020B0503020204020204" charset="-122"/>
                <a:ea typeface="微软雅黑" panose="020B0503020204020204" charset="-122"/>
                <a:sym typeface="+mn-ea"/>
              </a:rPr>
              <a:t>动物生理学课程特点</a:t>
            </a:r>
            <a:endParaRPr lang="en-US" altLang="zh-CN" sz="3200" b="1" dirty="0">
              <a:solidFill>
                <a:srgbClr val="00B050"/>
              </a:solidFill>
              <a:latin typeface="微软雅黑" panose="020B0503020204020204" charset="-122"/>
              <a:ea typeface="微软雅黑" panose="020B0503020204020204" charset="-122"/>
              <a:sym typeface="+mn-ea"/>
            </a:endParaRPr>
          </a:p>
          <a:p>
            <a:pPr>
              <a:lnSpc>
                <a:spcPct val="200000"/>
              </a:lnSpc>
              <a:spcBef>
                <a:spcPct val="50000"/>
              </a:spcBef>
            </a:pPr>
            <a:r>
              <a:rPr lang="zh-CN" altLang="zh-CN" sz="2800" b="1" dirty="0">
                <a:latin typeface="微软雅黑" panose="020B0503020204020204" charset="-122"/>
                <a:ea typeface="微软雅黑" panose="020B0503020204020204" charset="-122"/>
                <a:cs typeface="微软雅黑" panose="020B0503020204020204" charset="-122"/>
                <a:sym typeface="+mn-ea"/>
              </a:rPr>
              <a:t>1.抽象性；2.系统性；3.微观性；</a:t>
            </a:r>
            <a:endParaRPr lang="en-US" altLang="zh-CN" sz="2800" b="1" dirty="0">
              <a:latin typeface="微软雅黑" panose="020B0503020204020204" charset="-122"/>
              <a:ea typeface="微软雅黑" panose="020B0503020204020204" charset="-122"/>
              <a:cs typeface="微软雅黑" panose="020B0503020204020204" charset="-122"/>
              <a:sym typeface="+mn-ea"/>
            </a:endParaRPr>
          </a:p>
          <a:p>
            <a:pPr>
              <a:lnSpc>
                <a:spcPct val="200000"/>
              </a:lnSpc>
              <a:spcBef>
                <a:spcPct val="50000"/>
              </a:spcBef>
            </a:pPr>
            <a:r>
              <a:rPr lang="zh-CN" altLang="zh-CN" sz="2800" b="1" dirty="0">
                <a:latin typeface="微软雅黑" panose="020B0503020204020204" charset="-122"/>
                <a:ea typeface="微软雅黑" panose="020B0503020204020204" charset="-122"/>
                <a:cs typeface="微软雅黑" panose="020B0503020204020204" charset="-122"/>
                <a:sym typeface="+mn-ea"/>
              </a:rPr>
              <a:t>4.实验性; 5.动态性；6.进展快</a:t>
            </a: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6779488"/>
            <a:ext cx="12192000" cy="174765"/>
          </a:xfrm>
          <a:prstGeom prst="rect">
            <a:avLst/>
          </a:prstGeom>
          <a:gradFill flip="none" rotWithShape="1">
            <a:gsLst>
              <a:gs pos="0">
                <a:srgbClr val="B8E5CD"/>
              </a:gs>
              <a:gs pos="100000">
                <a:srgbClr val="77CDA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1" name="矩形 10"/>
          <p:cNvSpPr/>
          <p:nvPr/>
        </p:nvSpPr>
        <p:spPr>
          <a:xfrm>
            <a:off x="1" y="-96252"/>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53" y="-76866"/>
            <a:ext cx="2653693" cy="416736"/>
          </a:xfrm>
          <a:prstGeom prst="rect">
            <a:avLst/>
          </a:prstGeom>
        </p:spPr>
      </p:pic>
      <p:sp>
        <p:nvSpPr>
          <p:cNvPr id="42" name="矩形 41"/>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grpSp>
        <p:nvGrpSpPr>
          <p:cNvPr id="85" name="组合 84"/>
          <p:cNvGrpSpPr/>
          <p:nvPr/>
        </p:nvGrpSpPr>
        <p:grpSpPr>
          <a:xfrm>
            <a:off x="339607" y="6017277"/>
            <a:ext cx="1209303" cy="788682"/>
            <a:chOff x="1118680" y="5935817"/>
            <a:chExt cx="1209303" cy="788682"/>
          </a:xfrm>
        </p:grpSpPr>
        <p:sp>
          <p:nvSpPr>
            <p:cNvPr id="86" name="椭圆 85"/>
            <p:cNvSpPr/>
            <p:nvPr/>
          </p:nvSpPr>
          <p:spPr>
            <a:xfrm>
              <a:off x="1118680" y="6678780"/>
              <a:ext cx="981039" cy="45719"/>
            </a:xfrm>
            <a:prstGeom prst="ellipse">
              <a:avLst/>
            </a:prstGeom>
            <a:solidFill>
              <a:srgbClr val="15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7" name="组合 86"/>
            <p:cNvGrpSpPr/>
            <p:nvPr/>
          </p:nvGrpSpPr>
          <p:grpSpPr>
            <a:xfrm flipH="1">
              <a:off x="1119016" y="5935817"/>
              <a:ext cx="1208967" cy="770896"/>
              <a:chOff x="191256" y="5939151"/>
              <a:chExt cx="1208967" cy="770896"/>
            </a:xfrm>
          </p:grpSpPr>
          <p:sp>
            <p:nvSpPr>
              <p:cNvPr id="88" name="任意多边形: 形状 100"/>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rgbClr val="B8E5CD"/>
              </a:solidFill>
              <a:ln w="8808" cap="flat">
                <a:noFill/>
                <a:prstDash val="solid"/>
                <a:miter/>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任意多边形: 形状 101"/>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任意多边形: 形状 102"/>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103"/>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104"/>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105"/>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106"/>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107"/>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108"/>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109"/>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4" name="文本框 3"/>
          <p:cNvSpPr txBox="1"/>
          <p:nvPr/>
        </p:nvSpPr>
        <p:spPr>
          <a:xfrm>
            <a:off x="2608135" y="613225"/>
            <a:ext cx="9351256" cy="769441"/>
          </a:xfrm>
          <a:prstGeom prst="rect">
            <a:avLst/>
          </a:prstGeom>
          <a:noFill/>
        </p:spPr>
        <p:txBody>
          <a:bodyPr wrap="square" rtlCol="0">
            <a:spAutoFit/>
          </a:bodyPr>
          <a:lstStyle>
            <a:defPPr>
              <a:defRPr lang="zh-CN"/>
            </a:defPPr>
            <a:lvl1pPr>
              <a:defRPr sz="8000" b="1">
                <a:solidFill>
                  <a:schemeClr val="accent3">
                    <a:lumMod val="20000"/>
                    <a:lumOff val="80000"/>
                  </a:schemeClr>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defRPr>
            </a:lvl1pPr>
          </a:lstStyle>
          <a:p>
            <a:r>
              <a:rPr lang="zh-CN" altLang="en-US" sz="4400" dirty="0">
                <a:solidFill>
                  <a:schemeClr val="tx1">
                    <a:lumMod val="95000"/>
                    <a:lumOff val="5000"/>
                  </a:schemeClr>
                </a:solidFill>
                <a:effectLst/>
              </a:rPr>
              <a:t>                   绪论</a:t>
            </a:r>
          </a:p>
        </p:txBody>
      </p:sp>
      <p:sp>
        <p:nvSpPr>
          <p:cNvPr id="2" name="矩形 46083"/>
          <p:cNvSpPr/>
          <p:nvPr/>
        </p:nvSpPr>
        <p:spPr>
          <a:xfrm>
            <a:off x="220345" y="1463040"/>
            <a:ext cx="11380470" cy="5357495"/>
          </a:xfrm>
          <a:prstGeom prst="rect">
            <a:avLst/>
          </a:prstGeom>
          <a:noFill/>
          <a:ln w="9525">
            <a:noFill/>
          </a:ln>
        </p:spPr>
        <p:txBody>
          <a:bodyPr anchor="t"/>
          <a:lstStyle/>
          <a:p>
            <a:pPr marL="1117600" indent="-1117600">
              <a:lnSpc>
                <a:spcPct val="90000"/>
              </a:lnSpc>
              <a:spcBef>
                <a:spcPct val="0"/>
              </a:spcBef>
            </a:pPr>
            <a:endParaRPr lang="zh-CN" altLang="en-US" sz="3200" b="1" dirty="0">
              <a:solidFill>
                <a:srgbClr val="660066"/>
              </a:solidFill>
              <a:effectLst>
                <a:outerShdw blurRad="38100" dist="19050" dir="2700000" algn="tl" rotWithShape="0">
                  <a:schemeClr val="dk1">
                    <a:alpha val="40000"/>
                  </a:schemeClr>
                </a:outerShdw>
              </a:effectLst>
              <a:latin typeface="+mn-ea"/>
              <a:cs typeface="+mn-ea"/>
              <a:sym typeface="+mn-ea"/>
            </a:endParaRPr>
          </a:p>
        </p:txBody>
      </p:sp>
      <p:sp>
        <p:nvSpPr>
          <p:cNvPr id="3" name="文本框 2"/>
          <p:cNvSpPr txBox="1"/>
          <p:nvPr/>
        </p:nvSpPr>
        <p:spPr>
          <a:xfrm>
            <a:off x="219710" y="1499870"/>
            <a:ext cx="4827905" cy="583565"/>
          </a:xfrm>
          <a:prstGeom prst="rect">
            <a:avLst/>
          </a:prstGeom>
          <a:noFill/>
        </p:spPr>
        <p:txBody>
          <a:bodyPr wrap="square" rtlCol="0" anchor="t">
            <a:spAutoFit/>
          </a:bodyPr>
          <a:lstStyle/>
          <a:p>
            <a:pPr algn="ctr">
              <a:spcBef>
                <a:spcPct val="50000"/>
              </a:spcBef>
            </a:pPr>
            <a:r>
              <a:rPr lang="en-US" altLang="zh-CN" sz="3200" b="1" dirty="0">
                <a:latin typeface="+mn-ea"/>
                <a:cs typeface="+mn-ea"/>
                <a:sym typeface="+mn-ea"/>
              </a:rPr>
              <a:t>1 </a:t>
            </a:r>
            <a:r>
              <a:rPr lang="zh-CN" altLang="en-US" sz="3200" b="1" dirty="0">
                <a:latin typeface="+mn-ea"/>
                <a:cs typeface="+mn-ea"/>
                <a:sym typeface="+mn-ea"/>
              </a:rPr>
              <a:t>动物生理学的研究内容</a:t>
            </a:r>
          </a:p>
        </p:txBody>
      </p:sp>
      <p:sp>
        <p:nvSpPr>
          <p:cNvPr id="5" name="文本框 4"/>
          <p:cNvSpPr txBox="1"/>
          <p:nvPr/>
        </p:nvSpPr>
        <p:spPr>
          <a:xfrm>
            <a:off x="219710" y="2141855"/>
            <a:ext cx="11739880" cy="3858260"/>
          </a:xfrm>
          <a:prstGeom prst="rect">
            <a:avLst/>
          </a:prstGeom>
          <a:noFill/>
        </p:spPr>
        <p:txBody>
          <a:bodyPr wrap="square" rtlCol="0" anchor="t">
            <a:spAutoFit/>
          </a:bodyPr>
          <a:lstStyle/>
          <a:p>
            <a:pPr indent="0" fontAlgn="auto">
              <a:lnSpc>
                <a:spcPct val="100000"/>
              </a:lnSpc>
              <a:buFontTx/>
              <a:buNone/>
            </a:pPr>
            <a:r>
              <a:rPr lang="en-US" altLang="zh-CN" sz="2400" b="1" dirty="0">
                <a:solidFill>
                  <a:srgbClr val="00B050"/>
                </a:solidFill>
                <a:latin typeface="微软雅黑" panose="020B0503020204020204" charset="-122"/>
                <a:ea typeface="微软雅黑" panose="020B0503020204020204" charset="-122"/>
                <a:cs typeface="微软雅黑" panose="020B0503020204020204" charset="-122"/>
                <a:sym typeface="+mn-ea"/>
              </a:rPr>
              <a:t>1.1 </a:t>
            </a:r>
            <a:r>
              <a:rPr lang="zh-CN" altLang="en-US" sz="2400" b="1" dirty="0">
                <a:solidFill>
                  <a:srgbClr val="00B050"/>
                </a:solidFill>
                <a:latin typeface="微软雅黑" panose="020B0503020204020204" charset="-122"/>
                <a:ea typeface="微软雅黑" panose="020B0503020204020204" charset="-122"/>
                <a:cs typeface="微软雅黑" panose="020B0503020204020204" charset="-122"/>
                <a:sym typeface="+mn-ea"/>
              </a:rPr>
              <a:t>整体和环境生理学</a:t>
            </a:r>
            <a:endParaRPr lang="zh-CN" altLang="en-US" sz="2400" b="1" dirty="0">
              <a:solidFill>
                <a:srgbClr val="00B050"/>
              </a:solidFill>
              <a:latin typeface="微软雅黑" panose="020B0503020204020204" charset="-122"/>
              <a:ea typeface="微软雅黑" panose="020B0503020204020204" charset="-122"/>
              <a:cs typeface="微软雅黑" panose="020B0503020204020204" charset="-122"/>
            </a:endParaRPr>
          </a:p>
          <a:p>
            <a:pPr indent="0" fontAlgn="auto">
              <a:lnSpc>
                <a:spcPct val="100000"/>
              </a:lnSpc>
              <a:buFontTx/>
              <a:buNone/>
            </a:pPr>
            <a:r>
              <a:rPr lang="en-US" altLang="zh-CN" sz="2400" b="1" dirty="0">
                <a:latin typeface="微软雅黑" panose="020B0503020204020204" charset="-122"/>
                <a:ea typeface="微软雅黑" panose="020B0503020204020204" charset="-122"/>
                <a:cs typeface="微软雅黑" panose="020B0503020204020204" charset="-122"/>
                <a:sym typeface="+mn-ea"/>
              </a:rPr>
              <a:t>       </a:t>
            </a:r>
            <a:r>
              <a:rPr lang="zh-CN" altLang="en-US" sz="2400" b="1" dirty="0">
                <a:latin typeface="微软雅黑" panose="020B0503020204020204" charset="-122"/>
                <a:ea typeface="微软雅黑" panose="020B0503020204020204" charset="-122"/>
                <a:cs typeface="微软雅黑" panose="020B0503020204020204" charset="-122"/>
                <a:sym typeface="+mn-ea"/>
              </a:rPr>
              <a:t>研究畜禽各种生理活动协调统一的调控过程，以及整体活动与生存环境之间的辩证统一关系。</a:t>
            </a:r>
            <a:r>
              <a:rPr lang="zh-CN" altLang="en-US" sz="2400" dirty="0">
                <a:latin typeface="微软雅黑" panose="020B0503020204020204" charset="-122"/>
                <a:ea typeface="微软雅黑" panose="020B0503020204020204" charset="-122"/>
                <a:cs typeface="微软雅黑" panose="020B0503020204020204" charset="-122"/>
                <a:sym typeface="+mn-ea"/>
              </a:rPr>
              <a:t> </a:t>
            </a:r>
            <a:endParaRPr lang="zh-CN" altLang="en-US" sz="2400" b="1" dirty="0">
              <a:solidFill>
                <a:schemeClr val="tx2"/>
              </a:solidFill>
              <a:latin typeface="微软雅黑" panose="020B0503020204020204" charset="-122"/>
              <a:ea typeface="微软雅黑" panose="020B0503020204020204" charset="-122"/>
              <a:cs typeface="微软雅黑" panose="020B0503020204020204" charset="-122"/>
            </a:endParaRPr>
          </a:p>
          <a:p>
            <a:pPr indent="0" fontAlgn="auto">
              <a:lnSpc>
                <a:spcPct val="100000"/>
              </a:lnSpc>
              <a:buFontTx/>
              <a:buNone/>
            </a:pPr>
            <a:r>
              <a:rPr lang="en-US" altLang="zh-CN" sz="2400" b="1" dirty="0">
                <a:solidFill>
                  <a:srgbClr val="00B050"/>
                </a:solidFill>
                <a:latin typeface="微软雅黑" panose="020B0503020204020204" charset="-122"/>
                <a:ea typeface="微软雅黑" panose="020B0503020204020204" charset="-122"/>
                <a:cs typeface="微软雅黑" panose="020B0503020204020204" charset="-122"/>
                <a:sym typeface="+mn-ea"/>
              </a:rPr>
              <a:t>1.2 </a:t>
            </a:r>
            <a:r>
              <a:rPr lang="zh-CN" altLang="en-US" sz="2400" b="1" dirty="0">
                <a:solidFill>
                  <a:srgbClr val="00B050"/>
                </a:solidFill>
                <a:latin typeface="微软雅黑" panose="020B0503020204020204" charset="-122"/>
                <a:ea typeface="微软雅黑" panose="020B0503020204020204" charset="-122"/>
                <a:cs typeface="微软雅黑" panose="020B0503020204020204" charset="-122"/>
                <a:sym typeface="+mn-ea"/>
              </a:rPr>
              <a:t>器官和系统生理学</a:t>
            </a:r>
            <a:endParaRPr lang="zh-CN" altLang="en-US" sz="2400" b="1" dirty="0">
              <a:solidFill>
                <a:srgbClr val="00B050"/>
              </a:solidFill>
              <a:latin typeface="微软雅黑" panose="020B0503020204020204" charset="-122"/>
              <a:ea typeface="微软雅黑" panose="020B0503020204020204" charset="-122"/>
              <a:cs typeface="微软雅黑" panose="020B0503020204020204" charset="-122"/>
            </a:endParaRPr>
          </a:p>
          <a:p>
            <a:pPr indent="0" fontAlgn="auto">
              <a:lnSpc>
                <a:spcPct val="100000"/>
              </a:lnSpc>
              <a:buFontTx/>
              <a:buNone/>
            </a:pPr>
            <a:r>
              <a:rPr lang="en-US" altLang="zh-CN" sz="2400" b="1" dirty="0">
                <a:latin typeface="微软雅黑" panose="020B0503020204020204" charset="-122"/>
                <a:ea typeface="微软雅黑" panose="020B0503020204020204" charset="-122"/>
                <a:cs typeface="微软雅黑" panose="020B0503020204020204" charset="-122"/>
                <a:sym typeface="+mn-ea"/>
              </a:rPr>
              <a:t>       </a:t>
            </a:r>
            <a:r>
              <a:rPr lang="zh-CN" altLang="en-US" sz="2400" b="1" dirty="0">
                <a:latin typeface="微软雅黑" panose="020B0503020204020204" charset="-122"/>
                <a:ea typeface="微软雅黑" panose="020B0503020204020204" charset="-122"/>
                <a:cs typeface="微软雅黑" panose="020B0503020204020204" charset="-122"/>
                <a:sym typeface="+mn-ea"/>
              </a:rPr>
              <a:t>畜禽器官生理学研究畜禽各组织、器官和系统的生理活动，以及它们之间的相互影响、相互制约的关系。</a:t>
            </a:r>
            <a:r>
              <a:rPr lang="zh-CN" altLang="en-US" sz="2400" dirty="0">
                <a:latin typeface="微软雅黑" panose="020B0503020204020204" charset="-122"/>
                <a:ea typeface="微软雅黑" panose="020B0503020204020204" charset="-122"/>
                <a:cs typeface="微软雅黑" panose="020B0503020204020204" charset="-122"/>
                <a:sym typeface="+mn-ea"/>
              </a:rPr>
              <a:t> </a:t>
            </a:r>
            <a:endParaRPr lang="en-US" altLang="zh-CN" sz="2400" dirty="0">
              <a:latin typeface="微软雅黑" panose="020B0503020204020204" charset="-122"/>
              <a:ea typeface="微软雅黑" panose="020B0503020204020204" charset="-122"/>
              <a:cs typeface="微软雅黑" panose="020B0503020204020204" charset="-122"/>
            </a:endParaRPr>
          </a:p>
          <a:p>
            <a:pPr indent="0" fontAlgn="auto">
              <a:lnSpc>
                <a:spcPct val="100000"/>
              </a:lnSpc>
            </a:pPr>
            <a:r>
              <a:rPr lang="zh-CN" altLang="zh-CN" sz="2400" b="1" dirty="0">
                <a:solidFill>
                  <a:srgbClr val="00B050"/>
                </a:solidFill>
                <a:latin typeface="微软雅黑" panose="020B0503020204020204" charset="-122"/>
                <a:ea typeface="微软雅黑" panose="020B0503020204020204" charset="-122"/>
                <a:cs typeface="微软雅黑" panose="020B0503020204020204" charset="-122"/>
                <a:sym typeface="+mn-ea"/>
              </a:rPr>
              <a:t>1.3 分子和细胞生理学 </a:t>
            </a:r>
            <a:endParaRPr lang="zh-CN" altLang="zh-CN" sz="2400" b="1" dirty="0">
              <a:solidFill>
                <a:srgbClr val="00B050"/>
              </a:solidFill>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ct val="20000"/>
              </a:spcBef>
            </a:pPr>
            <a:r>
              <a:rPr lang="zh-CN" altLang="zh-CN" sz="2400" b="1" dirty="0">
                <a:latin typeface="微软雅黑" panose="020B0503020204020204" charset="-122"/>
                <a:ea typeface="微软雅黑" panose="020B0503020204020204" charset="-122"/>
                <a:cs typeface="微软雅黑" panose="020B0503020204020204" charset="-122"/>
                <a:sym typeface="+mn-ea"/>
              </a:rPr>
              <a:t>     </a:t>
            </a:r>
            <a:r>
              <a:rPr lang="en-US" altLang="zh-CN" sz="2400" b="1" dirty="0">
                <a:latin typeface="微软雅黑" panose="020B0503020204020204" charset="-122"/>
                <a:ea typeface="微软雅黑" panose="020B0503020204020204" charset="-122"/>
                <a:cs typeface="微软雅黑" panose="020B0503020204020204" charset="-122"/>
                <a:sym typeface="+mn-ea"/>
              </a:rPr>
              <a:t> </a:t>
            </a:r>
            <a:r>
              <a:rPr lang="zh-CN" altLang="zh-CN" sz="2400" b="1" dirty="0">
                <a:latin typeface="微软雅黑" panose="020B0503020204020204" charset="-122"/>
                <a:ea typeface="微软雅黑" panose="020B0503020204020204" charset="-122"/>
                <a:cs typeface="微软雅黑" panose="020B0503020204020204" charset="-122"/>
                <a:sym typeface="+mn-ea"/>
              </a:rPr>
              <a:t> 从分子水平和细胞水平研究畜禽体内各种物质分子的结构、功能以及细胞内部进行的各种生理活动。即研究细胞及其物质分子的结构与功能的关系，及它们内部所发生的各种生物化学变化与生物物理变化的过程和规律。</a:t>
            </a: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6779488"/>
            <a:ext cx="12192000" cy="174765"/>
          </a:xfrm>
          <a:prstGeom prst="rect">
            <a:avLst/>
          </a:prstGeom>
          <a:gradFill flip="none" rotWithShape="1">
            <a:gsLst>
              <a:gs pos="0">
                <a:srgbClr val="B8E5CD"/>
              </a:gs>
              <a:gs pos="100000">
                <a:srgbClr val="77CDA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1" name="矩形 10"/>
          <p:cNvSpPr/>
          <p:nvPr/>
        </p:nvSpPr>
        <p:spPr>
          <a:xfrm>
            <a:off x="1" y="-96252"/>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53" y="-76866"/>
            <a:ext cx="2653693" cy="416736"/>
          </a:xfrm>
          <a:prstGeom prst="rect">
            <a:avLst/>
          </a:prstGeom>
        </p:spPr>
      </p:pic>
      <p:sp>
        <p:nvSpPr>
          <p:cNvPr id="42" name="矩形 41"/>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grpSp>
        <p:nvGrpSpPr>
          <p:cNvPr id="85" name="组合 84"/>
          <p:cNvGrpSpPr/>
          <p:nvPr/>
        </p:nvGrpSpPr>
        <p:grpSpPr>
          <a:xfrm>
            <a:off x="339607" y="6017277"/>
            <a:ext cx="1209303" cy="788682"/>
            <a:chOff x="1118680" y="5935817"/>
            <a:chExt cx="1209303" cy="788682"/>
          </a:xfrm>
        </p:grpSpPr>
        <p:sp>
          <p:nvSpPr>
            <p:cNvPr id="86" name="椭圆 85"/>
            <p:cNvSpPr/>
            <p:nvPr/>
          </p:nvSpPr>
          <p:spPr>
            <a:xfrm>
              <a:off x="1118680" y="6678780"/>
              <a:ext cx="981039" cy="45719"/>
            </a:xfrm>
            <a:prstGeom prst="ellipse">
              <a:avLst/>
            </a:prstGeom>
            <a:solidFill>
              <a:srgbClr val="15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7" name="组合 86"/>
            <p:cNvGrpSpPr/>
            <p:nvPr/>
          </p:nvGrpSpPr>
          <p:grpSpPr>
            <a:xfrm flipH="1">
              <a:off x="1119016" y="5935817"/>
              <a:ext cx="1208967" cy="770896"/>
              <a:chOff x="191256" y="5939151"/>
              <a:chExt cx="1208967" cy="770896"/>
            </a:xfrm>
          </p:grpSpPr>
          <p:sp>
            <p:nvSpPr>
              <p:cNvPr id="88" name="任意多边形: 形状 100"/>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rgbClr val="B8E5CD"/>
              </a:solidFill>
              <a:ln w="8808" cap="flat">
                <a:noFill/>
                <a:prstDash val="solid"/>
                <a:miter/>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任意多边形: 形状 101"/>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任意多边形: 形状 102"/>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103"/>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104"/>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105"/>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106"/>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107"/>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108"/>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109"/>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4" name="文本框 3"/>
          <p:cNvSpPr txBox="1"/>
          <p:nvPr/>
        </p:nvSpPr>
        <p:spPr>
          <a:xfrm>
            <a:off x="1548910" y="613225"/>
            <a:ext cx="9351256" cy="769441"/>
          </a:xfrm>
          <a:prstGeom prst="rect">
            <a:avLst/>
          </a:prstGeom>
          <a:noFill/>
        </p:spPr>
        <p:txBody>
          <a:bodyPr wrap="square" rtlCol="0">
            <a:spAutoFit/>
          </a:bodyPr>
          <a:lstStyle>
            <a:defPPr>
              <a:defRPr lang="zh-CN"/>
            </a:defPPr>
            <a:lvl1pPr>
              <a:defRPr sz="8000" b="1">
                <a:solidFill>
                  <a:schemeClr val="accent3">
                    <a:lumMod val="20000"/>
                    <a:lumOff val="80000"/>
                  </a:schemeClr>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defRPr>
            </a:lvl1pPr>
          </a:lstStyle>
          <a:p>
            <a:r>
              <a:rPr lang="zh-CN" altLang="en-US" sz="4400" dirty="0">
                <a:solidFill>
                  <a:schemeClr val="tx1">
                    <a:lumMod val="95000"/>
                    <a:lumOff val="5000"/>
                  </a:schemeClr>
                </a:solidFill>
                <a:effectLst/>
              </a:rPr>
              <a:t>                   绪论</a:t>
            </a:r>
          </a:p>
        </p:txBody>
      </p:sp>
      <p:sp>
        <p:nvSpPr>
          <p:cNvPr id="2" name="矩形 46083"/>
          <p:cNvSpPr/>
          <p:nvPr/>
        </p:nvSpPr>
        <p:spPr>
          <a:xfrm>
            <a:off x="220345" y="1463040"/>
            <a:ext cx="11380470" cy="5357495"/>
          </a:xfrm>
          <a:prstGeom prst="rect">
            <a:avLst/>
          </a:prstGeom>
          <a:noFill/>
          <a:ln w="9525">
            <a:noFill/>
          </a:ln>
        </p:spPr>
        <p:txBody>
          <a:bodyPr anchor="t"/>
          <a:lstStyle/>
          <a:p>
            <a:pPr marL="1117600" indent="-1117600">
              <a:lnSpc>
                <a:spcPct val="90000"/>
              </a:lnSpc>
              <a:spcBef>
                <a:spcPct val="0"/>
              </a:spcBef>
            </a:pPr>
            <a:endParaRPr lang="zh-CN" altLang="en-US" sz="3200" b="1" dirty="0">
              <a:solidFill>
                <a:srgbClr val="660066"/>
              </a:solidFill>
              <a:effectLst>
                <a:outerShdw blurRad="38100" dist="19050" dir="2700000" algn="tl" rotWithShape="0">
                  <a:schemeClr val="dk1">
                    <a:alpha val="40000"/>
                  </a:schemeClr>
                </a:outerShdw>
              </a:effectLst>
              <a:latin typeface="+mn-ea"/>
              <a:cs typeface="+mn-ea"/>
              <a:sym typeface="+mn-ea"/>
            </a:endParaRPr>
          </a:p>
        </p:txBody>
      </p:sp>
      <p:sp>
        <p:nvSpPr>
          <p:cNvPr id="3" name="文本框 2"/>
          <p:cNvSpPr txBox="1"/>
          <p:nvPr/>
        </p:nvSpPr>
        <p:spPr>
          <a:xfrm>
            <a:off x="1584960" y="2263460"/>
            <a:ext cx="9022080" cy="2443105"/>
          </a:xfrm>
          <a:prstGeom prst="rect">
            <a:avLst/>
          </a:prstGeom>
          <a:noFill/>
        </p:spPr>
        <p:txBody>
          <a:bodyPr wrap="square" rtlCol="0" anchor="t">
            <a:spAutoFit/>
          </a:bodyPr>
          <a:lstStyle/>
          <a:p>
            <a:pPr marL="0">
              <a:lnSpc>
                <a:spcPct val="200000"/>
              </a:lnSpc>
              <a:buFontTx/>
              <a:buNone/>
            </a:pPr>
            <a:r>
              <a:rPr lang="zh-CN" altLang="en-US" sz="3200" b="1" dirty="0">
                <a:solidFill>
                  <a:srgbClr val="00FF00"/>
                </a:solidFill>
                <a:latin typeface="+mn-ea"/>
                <a:cs typeface="+mn-ea"/>
                <a:sym typeface="+mn-ea"/>
              </a:rPr>
              <a:t> </a:t>
            </a:r>
            <a:r>
              <a:rPr lang="en-US" altLang="zh-CN" sz="3200" b="1" dirty="0">
                <a:latin typeface="+mn-ea"/>
                <a:cs typeface="+mn-ea"/>
                <a:sym typeface="+mn-ea"/>
              </a:rPr>
              <a:t>2 </a:t>
            </a:r>
            <a:r>
              <a:rPr lang="zh-CN" altLang="en-US" sz="3200" b="1" dirty="0">
                <a:latin typeface="+mn-ea"/>
                <a:cs typeface="+mn-ea"/>
                <a:sym typeface="+mn-ea"/>
              </a:rPr>
              <a:t>动物生理学的研究目的和任务</a:t>
            </a:r>
            <a:endParaRPr lang="en-US" altLang="zh-CN" sz="2400" b="1" dirty="0">
              <a:latin typeface="微软雅黑" panose="020B0503020204020204" charset="-122"/>
              <a:ea typeface="微软雅黑" panose="020B0503020204020204" charset="-122"/>
              <a:sym typeface="+mn-ea"/>
            </a:endParaRPr>
          </a:p>
          <a:p>
            <a:pPr indent="0" fontAlgn="auto">
              <a:lnSpc>
                <a:spcPct val="200000"/>
              </a:lnSpc>
              <a:buFontTx/>
              <a:buNone/>
            </a:pPr>
            <a:r>
              <a:rPr lang="en-US" altLang="zh-CN" sz="2400" b="1" dirty="0">
                <a:latin typeface="微软雅黑" panose="020B0503020204020204" charset="-122"/>
                <a:ea typeface="微软雅黑" panose="020B0503020204020204" charset="-122"/>
                <a:sym typeface="+mn-ea"/>
              </a:rPr>
              <a:t>      </a:t>
            </a:r>
            <a:r>
              <a:rPr lang="zh-CN" altLang="zh-CN" sz="2400" b="1" dirty="0">
                <a:latin typeface="微软雅黑" panose="020B0503020204020204" charset="-122"/>
                <a:ea typeface="微软雅黑" panose="020B0503020204020204" charset="-122"/>
                <a:sym typeface="+mn-ea"/>
              </a:rPr>
              <a:t>揭示和掌握动物的生命活动规律，并能运用这些规律，提供适合动物生长发育的条件。</a:t>
            </a:r>
            <a:endParaRPr lang="zh-CN" altLang="en-US" sz="2400" b="1" dirty="0">
              <a:solidFill>
                <a:schemeClr val="accent1"/>
              </a:solidFill>
              <a:latin typeface="微软雅黑" panose="020B0503020204020204" charset="-122"/>
              <a:ea typeface="微软雅黑" panose="020B0503020204020204" charset="-122"/>
              <a:sym typeface="+mn-ea"/>
            </a:endParaRP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6779488"/>
            <a:ext cx="12192000" cy="174765"/>
          </a:xfrm>
          <a:prstGeom prst="rect">
            <a:avLst/>
          </a:prstGeom>
          <a:gradFill flip="none" rotWithShape="1">
            <a:gsLst>
              <a:gs pos="0">
                <a:srgbClr val="B8E5CD"/>
              </a:gs>
              <a:gs pos="100000">
                <a:srgbClr val="77CDA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1" name="矩形 10"/>
          <p:cNvSpPr/>
          <p:nvPr/>
        </p:nvSpPr>
        <p:spPr>
          <a:xfrm>
            <a:off x="1" y="-96252"/>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53" y="-76866"/>
            <a:ext cx="2653693" cy="416736"/>
          </a:xfrm>
          <a:prstGeom prst="rect">
            <a:avLst/>
          </a:prstGeom>
        </p:spPr>
      </p:pic>
      <p:sp>
        <p:nvSpPr>
          <p:cNvPr id="42" name="矩形 41"/>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grpSp>
        <p:nvGrpSpPr>
          <p:cNvPr id="85" name="组合 84"/>
          <p:cNvGrpSpPr/>
          <p:nvPr/>
        </p:nvGrpSpPr>
        <p:grpSpPr>
          <a:xfrm>
            <a:off x="339607" y="6017277"/>
            <a:ext cx="1209303" cy="788682"/>
            <a:chOff x="1118680" y="5935817"/>
            <a:chExt cx="1209303" cy="788682"/>
          </a:xfrm>
        </p:grpSpPr>
        <p:sp>
          <p:nvSpPr>
            <p:cNvPr id="86" name="椭圆 85"/>
            <p:cNvSpPr/>
            <p:nvPr/>
          </p:nvSpPr>
          <p:spPr>
            <a:xfrm>
              <a:off x="1118680" y="6678780"/>
              <a:ext cx="981039" cy="45719"/>
            </a:xfrm>
            <a:prstGeom prst="ellipse">
              <a:avLst/>
            </a:prstGeom>
            <a:solidFill>
              <a:srgbClr val="15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7" name="组合 86"/>
            <p:cNvGrpSpPr/>
            <p:nvPr/>
          </p:nvGrpSpPr>
          <p:grpSpPr>
            <a:xfrm flipH="1">
              <a:off x="1119016" y="5935817"/>
              <a:ext cx="1208967" cy="770896"/>
              <a:chOff x="191256" y="5939151"/>
              <a:chExt cx="1208967" cy="770896"/>
            </a:xfrm>
          </p:grpSpPr>
          <p:sp>
            <p:nvSpPr>
              <p:cNvPr id="88" name="任意多边形: 形状 100"/>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rgbClr val="B8E5CD"/>
              </a:solidFill>
              <a:ln w="8808" cap="flat">
                <a:noFill/>
                <a:prstDash val="solid"/>
                <a:miter/>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任意多边形: 形状 101"/>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任意多边形: 形状 102"/>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103"/>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104"/>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105"/>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106"/>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107"/>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108"/>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109"/>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4" name="文本框 3"/>
          <p:cNvSpPr txBox="1"/>
          <p:nvPr/>
        </p:nvSpPr>
        <p:spPr>
          <a:xfrm>
            <a:off x="1649607" y="613224"/>
            <a:ext cx="9351256" cy="769441"/>
          </a:xfrm>
          <a:prstGeom prst="rect">
            <a:avLst/>
          </a:prstGeom>
          <a:noFill/>
        </p:spPr>
        <p:txBody>
          <a:bodyPr wrap="square" rtlCol="0">
            <a:spAutoFit/>
          </a:bodyPr>
          <a:lstStyle>
            <a:defPPr>
              <a:defRPr lang="zh-CN"/>
            </a:defPPr>
            <a:lvl1pPr>
              <a:defRPr sz="8000" b="1">
                <a:solidFill>
                  <a:schemeClr val="accent3">
                    <a:lumMod val="20000"/>
                    <a:lumOff val="80000"/>
                  </a:schemeClr>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defRPr>
            </a:lvl1pPr>
          </a:lstStyle>
          <a:p>
            <a:r>
              <a:rPr lang="zh-CN" altLang="en-US" sz="4400" dirty="0">
                <a:solidFill>
                  <a:schemeClr val="tx1">
                    <a:lumMod val="95000"/>
                    <a:lumOff val="5000"/>
                  </a:schemeClr>
                </a:solidFill>
                <a:effectLst/>
              </a:rPr>
              <a:t>                   绪论</a:t>
            </a:r>
          </a:p>
        </p:txBody>
      </p:sp>
      <p:sp>
        <p:nvSpPr>
          <p:cNvPr id="2" name="矩形 46083"/>
          <p:cNvSpPr/>
          <p:nvPr/>
        </p:nvSpPr>
        <p:spPr>
          <a:xfrm>
            <a:off x="220345" y="1463040"/>
            <a:ext cx="11380470" cy="5357495"/>
          </a:xfrm>
          <a:prstGeom prst="rect">
            <a:avLst/>
          </a:prstGeom>
          <a:noFill/>
          <a:ln w="9525">
            <a:noFill/>
          </a:ln>
        </p:spPr>
        <p:txBody>
          <a:bodyPr anchor="t"/>
          <a:lstStyle/>
          <a:p>
            <a:pPr marL="1117600" indent="-1117600">
              <a:lnSpc>
                <a:spcPct val="90000"/>
              </a:lnSpc>
              <a:spcBef>
                <a:spcPct val="0"/>
              </a:spcBef>
            </a:pPr>
            <a:endParaRPr lang="zh-CN" altLang="en-US" sz="3200" b="1" dirty="0">
              <a:solidFill>
                <a:srgbClr val="660066"/>
              </a:solidFill>
              <a:effectLst>
                <a:outerShdw blurRad="38100" dist="19050" dir="2700000" algn="tl" rotWithShape="0">
                  <a:schemeClr val="dk1">
                    <a:alpha val="40000"/>
                  </a:schemeClr>
                </a:outerShdw>
              </a:effectLst>
              <a:latin typeface="+mn-ea"/>
              <a:cs typeface="+mn-ea"/>
              <a:sym typeface="+mn-ea"/>
            </a:endParaRPr>
          </a:p>
        </p:txBody>
      </p:sp>
      <p:sp>
        <p:nvSpPr>
          <p:cNvPr id="3" name="文本框 2"/>
          <p:cNvSpPr txBox="1"/>
          <p:nvPr/>
        </p:nvSpPr>
        <p:spPr>
          <a:xfrm>
            <a:off x="1144804" y="1709445"/>
            <a:ext cx="8331200" cy="623101"/>
          </a:xfrm>
          <a:prstGeom prst="rect">
            <a:avLst/>
          </a:prstGeom>
          <a:noFill/>
        </p:spPr>
        <p:txBody>
          <a:bodyPr wrap="square" rtlCol="0" anchor="t">
            <a:noAutofit/>
          </a:bodyPr>
          <a:lstStyle/>
          <a:p>
            <a:pPr marL="0">
              <a:buFontTx/>
              <a:buNone/>
            </a:pPr>
            <a:r>
              <a:rPr lang="zh-CN" altLang="en-US" sz="3200" b="1" dirty="0">
                <a:solidFill>
                  <a:srgbClr val="00FF00"/>
                </a:solidFill>
                <a:latin typeface="+mn-ea"/>
                <a:cs typeface="+mn-ea"/>
                <a:sym typeface="+mn-ea"/>
              </a:rPr>
              <a:t> </a:t>
            </a:r>
            <a:r>
              <a:rPr lang="zh-CN" altLang="en-US" sz="3200" b="1" dirty="0">
                <a:solidFill>
                  <a:srgbClr val="FF0000"/>
                </a:solidFill>
                <a:latin typeface="+mn-ea"/>
                <a:cs typeface="+mn-ea"/>
                <a:sym typeface="+mn-ea"/>
              </a:rPr>
              <a:t>学习动物解剖生理学的目的和意义</a:t>
            </a:r>
            <a:endParaRPr lang="zh-CN" altLang="en-US" sz="3200" b="1" dirty="0">
              <a:solidFill>
                <a:srgbClr val="FF0000"/>
              </a:solidFill>
              <a:latin typeface="+mn-ea"/>
              <a:cs typeface="+mn-ea"/>
            </a:endParaRPr>
          </a:p>
          <a:p>
            <a:pPr marL="0">
              <a:buFontTx/>
              <a:buNone/>
            </a:pPr>
            <a:endParaRPr lang="zh-CN" altLang="en-US" sz="4000" b="1" dirty="0">
              <a:solidFill>
                <a:schemeClr val="accent1"/>
              </a:solidFill>
              <a:latin typeface="Arial" panose="020B0604020202020204" pitchFamily="34" charset="0"/>
              <a:sym typeface="+mn-ea"/>
            </a:endParaRPr>
          </a:p>
          <a:p>
            <a:pPr>
              <a:lnSpc>
                <a:spcPct val="150000"/>
              </a:lnSpc>
              <a:buFontTx/>
              <a:buNone/>
            </a:pPr>
            <a:r>
              <a:rPr lang="en-US" altLang="zh-CN" sz="2400" b="1" dirty="0">
                <a:latin typeface="微软雅黑" panose="020B0503020204020204" charset="-122"/>
                <a:ea typeface="微软雅黑" panose="020B0503020204020204" charset="-122"/>
                <a:sym typeface="+mn-ea"/>
              </a:rPr>
              <a:t>      </a:t>
            </a:r>
            <a:r>
              <a:rPr lang="zh-CN" altLang="en-US" sz="2400" dirty="0">
                <a:sym typeface="+mn-ea"/>
              </a:rPr>
              <a:t> </a:t>
            </a:r>
            <a:endParaRPr lang="zh-CN" altLang="en-US" sz="2400" dirty="0"/>
          </a:p>
          <a:p>
            <a:pPr marL="0">
              <a:buFontTx/>
              <a:buNone/>
            </a:pPr>
            <a:endParaRPr lang="en-US" altLang="zh-CN" sz="2400" b="1" dirty="0">
              <a:latin typeface="微软雅黑" panose="020B0503020204020204" charset="-122"/>
              <a:ea typeface="微软雅黑" panose="020B0503020204020204" charset="-122"/>
              <a:sym typeface="+mn-ea"/>
            </a:endParaRPr>
          </a:p>
          <a:p>
            <a:pPr marL="0">
              <a:buFontTx/>
              <a:buNone/>
            </a:pPr>
            <a:r>
              <a:rPr lang="en-US" altLang="zh-CN" sz="2400" b="1" dirty="0">
                <a:latin typeface="微软雅黑" panose="020B0503020204020204" charset="-122"/>
                <a:ea typeface="微软雅黑" panose="020B0503020204020204" charset="-122"/>
                <a:sym typeface="+mn-ea"/>
              </a:rPr>
              <a:t>      </a:t>
            </a:r>
            <a:endParaRPr lang="zh-CN" altLang="en-US" sz="2400" b="1" dirty="0">
              <a:solidFill>
                <a:schemeClr val="accent1"/>
              </a:solidFill>
              <a:latin typeface="微软雅黑" panose="020B0503020204020204" charset="-122"/>
              <a:ea typeface="微软雅黑" panose="020B0503020204020204" charset="-122"/>
              <a:sym typeface="+mn-ea"/>
            </a:endParaRPr>
          </a:p>
        </p:txBody>
      </p:sp>
      <p:sp>
        <p:nvSpPr>
          <p:cNvPr id="5" name="文本框 4"/>
          <p:cNvSpPr txBox="1"/>
          <p:nvPr/>
        </p:nvSpPr>
        <p:spPr>
          <a:xfrm>
            <a:off x="640785" y="2466264"/>
            <a:ext cx="10910430" cy="3351046"/>
          </a:xfrm>
          <a:prstGeom prst="rect">
            <a:avLst/>
          </a:prstGeom>
          <a:noFill/>
        </p:spPr>
        <p:txBody>
          <a:bodyPr wrap="square" rtlCol="0">
            <a:spAutoFit/>
          </a:bodyPr>
          <a:lstStyle/>
          <a:p>
            <a:pPr>
              <a:lnSpc>
                <a:spcPct val="150000"/>
              </a:lnSpc>
              <a:buFontTx/>
              <a:buNone/>
            </a:pPr>
            <a:r>
              <a:rPr lang="en-US" altLang="zh-CN" sz="2400" b="1" dirty="0">
                <a:latin typeface="+mn-ea"/>
                <a:sym typeface="+mn-ea"/>
              </a:rPr>
              <a:t>       </a:t>
            </a:r>
            <a:r>
              <a:rPr lang="zh-CN" altLang="en-US" sz="2400" b="1" dirty="0">
                <a:latin typeface="+mn-ea"/>
                <a:sym typeface="+mn-ea"/>
              </a:rPr>
              <a:t>动物</a:t>
            </a:r>
            <a:r>
              <a:rPr lang="zh-CN" altLang="en-US" sz="2400" b="1" dirty="0">
                <a:effectLst/>
                <a:latin typeface="+mn-ea"/>
                <a:sym typeface="+mn-ea"/>
              </a:rPr>
              <a:t>解剖生理学是畜牧兽医专业的基础课之一。</a:t>
            </a:r>
            <a:endParaRPr lang="en-US" altLang="zh-CN" sz="2400" b="1" dirty="0">
              <a:effectLst/>
              <a:latin typeface="+mn-ea"/>
            </a:endParaRPr>
          </a:p>
          <a:p>
            <a:pPr>
              <a:lnSpc>
                <a:spcPct val="150000"/>
              </a:lnSpc>
              <a:buFontTx/>
              <a:buNone/>
            </a:pPr>
            <a:r>
              <a:rPr lang="en-US" altLang="zh-CN" sz="2400" b="1" dirty="0">
                <a:effectLst/>
                <a:latin typeface="+mn-ea"/>
                <a:sym typeface="+mn-ea"/>
              </a:rPr>
              <a:t>       </a:t>
            </a:r>
            <a:r>
              <a:rPr lang="zh-CN" altLang="en-US" sz="2400" b="1" dirty="0">
                <a:effectLst/>
                <a:latin typeface="+mn-ea"/>
                <a:sym typeface="+mn-ea"/>
              </a:rPr>
              <a:t>通过学习</a:t>
            </a:r>
            <a:r>
              <a:rPr lang="zh-CN" altLang="en-US" sz="2400" b="1" dirty="0">
                <a:latin typeface="+mn-ea"/>
                <a:sym typeface="+mn-ea"/>
              </a:rPr>
              <a:t>动物</a:t>
            </a:r>
            <a:r>
              <a:rPr lang="zh-CN" altLang="en-US" sz="2400" b="1" dirty="0">
                <a:effectLst/>
                <a:latin typeface="+mn-ea"/>
                <a:sym typeface="+mn-ea"/>
              </a:rPr>
              <a:t>解剖生理学，可以掌握畜禽各器官系统的位置、形态、结构、机能及它们之间的相互关系；掌握畜禽的循环、消化、呼吸、排泄、生殖、神经、内分泌等生理过程和这些过程发生的原因、条件、影响因素等。</a:t>
            </a:r>
            <a:endParaRPr lang="en-US" altLang="zh-CN" sz="2400" b="1" dirty="0">
              <a:effectLst/>
              <a:latin typeface="+mn-ea"/>
            </a:endParaRPr>
          </a:p>
          <a:p>
            <a:pPr>
              <a:lnSpc>
                <a:spcPct val="150000"/>
              </a:lnSpc>
              <a:buFontTx/>
              <a:buNone/>
            </a:pPr>
            <a:r>
              <a:rPr lang="en-US" altLang="zh-CN" sz="2400" b="1" dirty="0">
                <a:effectLst/>
                <a:latin typeface="+mn-ea"/>
                <a:sym typeface="+mn-ea"/>
              </a:rPr>
              <a:t>      </a:t>
            </a:r>
            <a:r>
              <a:rPr lang="zh-CN" altLang="en-US" sz="2400" b="1" dirty="0">
                <a:effectLst/>
                <a:latin typeface="+mn-ea"/>
                <a:sym typeface="+mn-ea"/>
              </a:rPr>
              <a:t>作为畜牧兽医工作者，只有先掌握了这些知识，才能学好畜牧兽医专业的其他课程。</a:t>
            </a:r>
            <a:r>
              <a:rPr lang="zh-CN" altLang="en-US" dirty="0">
                <a:sym typeface="+mn-ea"/>
              </a:rPr>
              <a:t> </a:t>
            </a:r>
            <a:endParaRPr lang="zh-CN" altLang="en-US" dirty="0"/>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6779488"/>
            <a:ext cx="12192000" cy="174765"/>
          </a:xfrm>
          <a:prstGeom prst="rect">
            <a:avLst/>
          </a:prstGeom>
          <a:gradFill flip="none" rotWithShape="1">
            <a:gsLst>
              <a:gs pos="0">
                <a:srgbClr val="B8E5CD"/>
              </a:gs>
              <a:gs pos="100000">
                <a:srgbClr val="77CDA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1" name="矩形 10"/>
          <p:cNvSpPr/>
          <p:nvPr/>
        </p:nvSpPr>
        <p:spPr>
          <a:xfrm>
            <a:off x="1" y="-96252"/>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53" y="-76866"/>
            <a:ext cx="2653693" cy="416736"/>
          </a:xfrm>
          <a:prstGeom prst="rect">
            <a:avLst/>
          </a:prstGeom>
        </p:spPr>
      </p:pic>
      <p:sp>
        <p:nvSpPr>
          <p:cNvPr id="42" name="矩形 41"/>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grpSp>
        <p:nvGrpSpPr>
          <p:cNvPr id="85" name="组合 84"/>
          <p:cNvGrpSpPr/>
          <p:nvPr/>
        </p:nvGrpSpPr>
        <p:grpSpPr>
          <a:xfrm>
            <a:off x="339607" y="6017277"/>
            <a:ext cx="1209303" cy="788682"/>
            <a:chOff x="1118680" y="5935817"/>
            <a:chExt cx="1209303" cy="788682"/>
          </a:xfrm>
        </p:grpSpPr>
        <p:sp>
          <p:nvSpPr>
            <p:cNvPr id="86" name="椭圆 85"/>
            <p:cNvSpPr/>
            <p:nvPr/>
          </p:nvSpPr>
          <p:spPr>
            <a:xfrm>
              <a:off x="1118680" y="6678780"/>
              <a:ext cx="981039" cy="45719"/>
            </a:xfrm>
            <a:prstGeom prst="ellipse">
              <a:avLst/>
            </a:prstGeom>
            <a:solidFill>
              <a:srgbClr val="15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7" name="组合 86"/>
            <p:cNvGrpSpPr/>
            <p:nvPr/>
          </p:nvGrpSpPr>
          <p:grpSpPr>
            <a:xfrm flipH="1">
              <a:off x="1119016" y="5935817"/>
              <a:ext cx="1208967" cy="770896"/>
              <a:chOff x="191256" y="5939151"/>
              <a:chExt cx="1208967" cy="770896"/>
            </a:xfrm>
          </p:grpSpPr>
          <p:sp>
            <p:nvSpPr>
              <p:cNvPr id="88" name="任意多边形: 形状 100"/>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rgbClr val="B8E5CD"/>
              </a:solidFill>
              <a:ln w="8808" cap="flat">
                <a:noFill/>
                <a:prstDash val="solid"/>
                <a:miter/>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任意多边形: 形状 101"/>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任意多边形: 形状 102"/>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103"/>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104"/>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105"/>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106"/>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107"/>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108"/>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109"/>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4" name="文本框 3"/>
          <p:cNvSpPr txBox="1"/>
          <p:nvPr/>
        </p:nvSpPr>
        <p:spPr>
          <a:xfrm>
            <a:off x="1804399" y="613224"/>
            <a:ext cx="9351256" cy="769441"/>
          </a:xfrm>
          <a:prstGeom prst="rect">
            <a:avLst/>
          </a:prstGeom>
          <a:noFill/>
        </p:spPr>
        <p:txBody>
          <a:bodyPr wrap="square" rtlCol="0">
            <a:spAutoFit/>
          </a:bodyPr>
          <a:lstStyle>
            <a:defPPr>
              <a:defRPr lang="zh-CN"/>
            </a:defPPr>
            <a:lvl1pPr>
              <a:defRPr sz="8000" b="1">
                <a:solidFill>
                  <a:schemeClr val="accent3">
                    <a:lumMod val="20000"/>
                    <a:lumOff val="80000"/>
                  </a:schemeClr>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defRPr>
            </a:lvl1pPr>
          </a:lstStyle>
          <a:p>
            <a:r>
              <a:rPr lang="zh-CN" altLang="en-US" sz="4400" dirty="0">
                <a:solidFill>
                  <a:schemeClr val="tx1">
                    <a:lumMod val="95000"/>
                    <a:lumOff val="5000"/>
                  </a:schemeClr>
                </a:solidFill>
                <a:effectLst/>
              </a:rPr>
              <a:t>                   绪论</a:t>
            </a:r>
          </a:p>
        </p:txBody>
      </p:sp>
      <p:sp>
        <p:nvSpPr>
          <p:cNvPr id="2" name="矩形 46083"/>
          <p:cNvSpPr/>
          <p:nvPr/>
        </p:nvSpPr>
        <p:spPr>
          <a:xfrm>
            <a:off x="220345" y="1463040"/>
            <a:ext cx="11380470" cy="5357495"/>
          </a:xfrm>
          <a:prstGeom prst="rect">
            <a:avLst/>
          </a:prstGeom>
          <a:noFill/>
          <a:ln w="9525">
            <a:noFill/>
          </a:ln>
        </p:spPr>
        <p:txBody>
          <a:bodyPr anchor="t"/>
          <a:lstStyle/>
          <a:p>
            <a:pPr marL="1117600" indent="-1117600">
              <a:lnSpc>
                <a:spcPct val="90000"/>
              </a:lnSpc>
              <a:spcBef>
                <a:spcPct val="0"/>
              </a:spcBef>
            </a:pPr>
            <a:endParaRPr lang="zh-CN" altLang="en-US" sz="3200" b="1" dirty="0">
              <a:solidFill>
                <a:srgbClr val="660066"/>
              </a:solidFill>
              <a:effectLst>
                <a:outerShdw blurRad="38100" dist="19050" dir="2700000" algn="tl" rotWithShape="0">
                  <a:schemeClr val="dk1">
                    <a:alpha val="40000"/>
                  </a:schemeClr>
                </a:outerShdw>
              </a:effectLst>
              <a:latin typeface="+mn-ea"/>
              <a:cs typeface="+mn-ea"/>
              <a:sym typeface="+mn-ea"/>
            </a:endParaRPr>
          </a:p>
        </p:txBody>
      </p:sp>
      <p:sp>
        <p:nvSpPr>
          <p:cNvPr id="3" name="文本框 2"/>
          <p:cNvSpPr txBox="1"/>
          <p:nvPr/>
        </p:nvSpPr>
        <p:spPr>
          <a:xfrm>
            <a:off x="2058118" y="1928680"/>
            <a:ext cx="2946400" cy="566826"/>
          </a:xfrm>
          <a:prstGeom prst="rect">
            <a:avLst/>
          </a:prstGeom>
          <a:noFill/>
        </p:spPr>
        <p:txBody>
          <a:bodyPr wrap="square" rtlCol="0" anchor="t">
            <a:noAutofit/>
          </a:bodyPr>
          <a:lstStyle/>
          <a:p>
            <a:pPr marL="0">
              <a:buFontTx/>
              <a:buNone/>
            </a:pPr>
            <a:r>
              <a:rPr lang="zh-CN" altLang="en-US" sz="3200" b="1" dirty="0">
                <a:solidFill>
                  <a:srgbClr val="00B050"/>
                </a:solidFill>
                <a:effectLst/>
                <a:sym typeface="+mn-ea"/>
              </a:rPr>
              <a:t>三、 学习方法</a:t>
            </a:r>
            <a:endParaRPr lang="zh-CN" altLang="en-US" sz="2400" dirty="0"/>
          </a:p>
          <a:p>
            <a:pPr marL="0">
              <a:buFontTx/>
              <a:buNone/>
            </a:pPr>
            <a:endParaRPr lang="en-US" altLang="zh-CN" sz="2400" b="1" dirty="0">
              <a:latin typeface="微软雅黑" panose="020B0503020204020204" charset="-122"/>
              <a:ea typeface="微软雅黑" panose="020B0503020204020204" charset="-122"/>
              <a:sym typeface="+mn-ea"/>
            </a:endParaRPr>
          </a:p>
          <a:p>
            <a:pPr marL="0">
              <a:buFontTx/>
              <a:buNone/>
            </a:pPr>
            <a:r>
              <a:rPr lang="en-US" altLang="zh-CN" sz="2400" b="1" dirty="0">
                <a:latin typeface="微软雅黑" panose="020B0503020204020204" charset="-122"/>
                <a:ea typeface="微软雅黑" panose="020B0503020204020204" charset="-122"/>
                <a:sym typeface="+mn-ea"/>
              </a:rPr>
              <a:t>      </a:t>
            </a:r>
            <a:endParaRPr lang="zh-CN" altLang="en-US" sz="2400" b="1" dirty="0">
              <a:solidFill>
                <a:schemeClr val="accent1"/>
              </a:solidFill>
              <a:latin typeface="微软雅黑" panose="020B0503020204020204" charset="-122"/>
              <a:ea typeface="微软雅黑" panose="020B0503020204020204" charset="-122"/>
              <a:sym typeface="+mn-ea"/>
            </a:endParaRPr>
          </a:p>
        </p:txBody>
      </p:sp>
      <p:sp>
        <p:nvSpPr>
          <p:cNvPr id="5" name="文本框 4"/>
          <p:cNvSpPr txBox="1"/>
          <p:nvPr/>
        </p:nvSpPr>
        <p:spPr>
          <a:xfrm>
            <a:off x="2058118" y="2625444"/>
            <a:ext cx="6558860" cy="2242409"/>
          </a:xfrm>
          <a:prstGeom prst="rect">
            <a:avLst/>
          </a:prstGeom>
          <a:noFill/>
        </p:spPr>
        <p:txBody>
          <a:bodyPr wrap="square" rtlCol="0">
            <a:spAutoFit/>
          </a:bodyPr>
          <a:lstStyle/>
          <a:p>
            <a:pPr>
              <a:lnSpc>
                <a:spcPct val="150000"/>
              </a:lnSpc>
              <a:buFontTx/>
              <a:buNone/>
            </a:pPr>
            <a:r>
              <a:rPr lang="en-US" altLang="zh-CN" sz="2400" b="1" dirty="0">
                <a:effectLst/>
                <a:sym typeface="+mn-ea"/>
              </a:rPr>
              <a:t>1.</a:t>
            </a:r>
            <a:r>
              <a:rPr lang="zh-CN" altLang="en-US" sz="2400" b="1" dirty="0">
                <a:effectLst/>
                <a:sym typeface="+mn-ea"/>
              </a:rPr>
              <a:t>课前预习、课中听讲、课后复习</a:t>
            </a:r>
            <a:br>
              <a:rPr lang="zh-CN" altLang="en-US" sz="2400" b="1" dirty="0">
                <a:effectLst/>
                <a:sym typeface="+mn-ea"/>
              </a:rPr>
            </a:br>
            <a:r>
              <a:rPr lang="en-US" altLang="zh-CN" sz="2400" b="1" dirty="0">
                <a:effectLst/>
                <a:sym typeface="+mn-ea"/>
              </a:rPr>
              <a:t>2. </a:t>
            </a:r>
            <a:r>
              <a:rPr lang="zh-CN" altLang="en-US" sz="2400" b="1" dirty="0">
                <a:effectLst/>
                <a:sym typeface="+mn-ea"/>
              </a:rPr>
              <a:t>三多一勤：多看，多问，多思考，勤抄笔记。</a:t>
            </a:r>
            <a:br>
              <a:rPr lang="zh-CN" altLang="en-US" sz="2400" b="1" dirty="0">
                <a:effectLst/>
                <a:sym typeface="+mn-ea"/>
              </a:rPr>
            </a:br>
            <a:r>
              <a:rPr lang="en-US" altLang="zh-CN" sz="2400" b="1" dirty="0">
                <a:effectLst/>
                <a:sym typeface="+mn-ea"/>
              </a:rPr>
              <a:t>3.</a:t>
            </a:r>
            <a:r>
              <a:rPr lang="zh-CN" altLang="en-US" sz="2400" b="1" dirty="0">
                <a:effectLst/>
                <a:sym typeface="+mn-ea"/>
              </a:rPr>
              <a:t>理解为主、记忆为辅</a:t>
            </a:r>
            <a:br>
              <a:rPr lang="zh-CN" altLang="en-US" sz="2400" b="1" dirty="0">
                <a:effectLst/>
                <a:sym typeface="+mn-ea"/>
              </a:rPr>
            </a:br>
            <a:r>
              <a:rPr lang="en-US" altLang="zh-CN" sz="2400" b="1" dirty="0">
                <a:effectLst/>
                <a:sym typeface="+mn-ea"/>
              </a:rPr>
              <a:t>4.</a:t>
            </a:r>
            <a:r>
              <a:rPr lang="zh-CN" altLang="en-US" sz="2400" b="1" dirty="0">
                <a:effectLst/>
                <a:sym typeface="+mn-ea"/>
              </a:rPr>
              <a:t>实践</a:t>
            </a:r>
            <a:r>
              <a:rPr lang="en-US" altLang="zh-CN" sz="2400" b="1" dirty="0">
                <a:effectLst/>
                <a:sym typeface="+mn-ea"/>
              </a:rPr>
              <a:t>-</a:t>
            </a:r>
            <a:r>
              <a:rPr lang="zh-CN" altLang="en-US" sz="2400" b="1" dirty="0">
                <a:effectLst/>
                <a:sym typeface="+mn-ea"/>
              </a:rPr>
              <a:t>理论</a:t>
            </a:r>
            <a:endParaRPr lang="zh-CN" altLang="en-US" sz="2400" b="1" dirty="0">
              <a:solidFill>
                <a:schemeClr val="tx1"/>
              </a:solidFill>
              <a:effectLst/>
            </a:endParaRPr>
          </a:p>
        </p:txBody>
      </p:sp>
      <p:sp>
        <p:nvSpPr>
          <p:cNvPr id="7" name="流程图: 终止 6">
            <a:extLst>
              <a:ext uri="{FF2B5EF4-FFF2-40B4-BE49-F238E27FC236}">
                <a16:creationId xmlns:a16="http://schemas.microsoft.com/office/drawing/2014/main" id="{6EFC8795-3423-20DD-909C-F7E1F0C778E6}"/>
              </a:ext>
            </a:extLst>
          </p:cNvPr>
          <p:cNvSpPr/>
          <p:nvPr/>
        </p:nvSpPr>
        <p:spPr>
          <a:xfrm>
            <a:off x="8909538" y="613224"/>
            <a:ext cx="2426677" cy="635724"/>
          </a:xfrm>
          <a:prstGeom prst="flowChartTerminator">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3200" b="1" dirty="0">
                <a:solidFill>
                  <a:schemeClr val="bg1"/>
                </a:solidFill>
              </a:rPr>
              <a:t>求真务实</a:t>
            </a: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6779488"/>
            <a:ext cx="12192000" cy="174765"/>
          </a:xfrm>
          <a:prstGeom prst="rect">
            <a:avLst/>
          </a:prstGeom>
          <a:gradFill flip="none" rotWithShape="1">
            <a:gsLst>
              <a:gs pos="0">
                <a:srgbClr val="B8E5CD"/>
              </a:gs>
              <a:gs pos="100000">
                <a:srgbClr val="77CDA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1" name="矩形 10"/>
          <p:cNvSpPr/>
          <p:nvPr/>
        </p:nvSpPr>
        <p:spPr>
          <a:xfrm>
            <a:off x="1" y="-96252"/>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53" y="-76866"/>
            <a:ext cx="2653693" cy="416736"/>
          </a:xfrm>
          <a:prstGeom prst="rect">
            <a:avLst/>
          </a:prstGeom>
        </p:spPr>
      </p:pic>
      <p:sp>
        <p:nvSpPr>
          <p:cNvPr id="42" name="矩形 41"/>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grpSp>
        <p:nvGrpSpPr>
          <p:cNvPr id="85" name="组合 84"/>
          <p:cNvGrpSpPr/>
          <p:nvPr/>
        </p:nvGrpSpPr>
        <p:grpSpPr>
          <a:xfrm>
            <a:off x="339607" y="6017277"/>
            <a:ext cx="1209303" cy="788682"/>
            <a:chOff x="1118680" y="5935817"/>
            <a:chExt cx="1209303" cy="788682"/>
          </a:xfrm>
        </p:grpSpPr>
        <p:sp>
          <p:nvSpPr>
            <p:cNvPr id="86" name="椭圆 85"/>
            <p:cNvSpPr/>
            <p:nvPr/>
          </p:nvSpPr>
          <p:spPr>
            <a:xfrm>
              <a:off x="1118680" y="6678780"/>
              <a:ext cx="981039" cy="45719"/>
            </a:xfrm>
            <a:prstGeom prst="ellipse">
              <a:avLst/>
            </a:prstGeom>
            <a:solidFill>
              <a:srgbClr val="15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7" name="组合 86"/>
            <p:cNvGrpSpPr/>
            <p:nvPr/>
          </p:nvGrpSpPr>
          <p:grpSpPr>
            <a:xfrm flipH="1">
              <a:off x="1119016" y="5935817"/>
              <a:ext cx="1208967" cy="770896"/>
              <a:chOff x="191256" y="5939151"/>
              <a:chExt cx="1208967" cy="770896"/>
            </a:xfrm>
          </p:grpSpPr>
          <p:sp>
            <p:nvSpPr>
              <p:cNvPr id="88" name="任意多边形: 形状 100"/>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rgbClr val="B8E5CD"/>
              </a:solidFill>
              <a:ln w="8808" cap="flat">
                <a:noFill/>
                <a:prstDash val="solid"/>
                <a:miter/>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任意多边形: 形状 101"/>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任意多边形: 形状 102"/>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103"/>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104"/>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105"/>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106"/>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107"/>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108"/>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109"/>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4" name="文本框 3"/>
          <p:cNvSpPr txBox="1"/>
          <p:nvPr/>
        </p:nvSpPr>
        <p:spPr>
          <a:xfrm>
            <a:off x="1804399" y="613224"/>
            <a:ext cx="9351256" cy="769441"/>
          </a:xfrm>
          <a:prstGeom prst="rect">
            <a:avLst/>
          </a:prstGeom>
          <a:noFill/>
        </p:spPr>
        <p:txBody>
          <a:bodyPr wrap="square" rtlCol="0">
            <a:spAutoFit/>
          </a:bodyPr>
          <a:lstStyle>
            <a:defPPr>
              <a:defRPr lang="zh-CN"/>
            </a:defPPr>
            <a:lvl1pPr>
              <a:defRPr sz="8000" b="1">
                <a:solidFill>
                  <a:schemeClr val="accent3">
                    <a:lumMod val="20000"/>
                    <a:lumOff val="80000"/>
                  </a:schemeClr>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defRPr>
            </a:lvl1pPr>
          </a:lstStyle>
          <a:p>
            <a:r>
              <a:rPr lang="zh-CN" altLang="en-US" sz="4400" dirty="0">
                <a:solidFill>
                  <a:schemeClr val="tx1">
                    <a:lumMod val="95000"/>
                    <a:lumOff val="5000"/>
                  </a:schemeClr>
                </a:solidFill>
                <a:effectLst/>
              </a:rPr>
              <a:t>                   绪论</a:t>
            </a:r>
          </a:p>
        </p:txBody>
      </p:sp>
      <p:sp>
        <p:nvSpPr>
          <p:cNvPr id="2" name="TextBox 1"/>
          <p:cNvSpPr txBox="1"/>
          <p:nvPr/>
        </p:nvSpPr>
        <p:spPr>
          <a:xfrm>
            <a:off x="2103003" y="1468784"/>
            <a:ext cx="5997388" cy="3920432"/>
          </a:xfrm>
          <a:prstGeom prst="rect">
            <a:avLst/>
          </a:prstGeom>
          <a:noFill/>
        </p:spPr>
        <p:txBody>
          <a:bodyPr wrap="square" rtlCol="0">
            <a:spAutoFit/>
          </a:bodyPr>
          <a:lstStyle/>
          <a:p>
            <a:pPr>
              <a:lnSpc>
                <a:spcPct val="200000"/>
              </a:lnSpc>
              <a:spcBef>
                <a:spcPct val="50000"/>
              </a:spcBef>
              <a:buFontTx/>
              <a:buNone/>
            </a:pPr>
            <a:r>
              <a:rPr lang="zh-CN" altLang="zh-CN" sz="3200" b="1" dirty="0">
                <a:solidFill>
                  <a:srgbClr val="00B050"/>
                </a:solidFill>
                <a:sym typeface="+mn-ea"/>
              </a:rPr>
              <a:t>怎样学习解剖生理学？</a:t>
            </a:r>
            <a:endParaRPr lang="en-US" altLang="zh-CN" sz="2400" b="1" dirty="0">
              <a:latin typeface="+mn-ea"/>
              <a:cs typeface="+mn-ea"/>
            </a:endParaRPr>
          </a:p>
          <a:p>
            <a:pPr>
              <a:lnSpc>
                <a:spcPct val="200000"/>
              </a:lnSpc>
              <a:spcBef>
                <a:spcPct val="0"/>
              </a:spcBef>
              <a:buNone/>
            </a:pPr>
            <a:r>
              <a:rPr lang="zh-CN" altLang="zh-CN" sz="2400" b="1" dirty="0">
                <a:latin typeface="+mn-ea"/>
                <a:cs typeface="+mn-ea"/>
                <a:sym typeface="+mn-ea"/>
              </a:rPr>
              <a:t>局部与整体</a:t>
            </a:r>
            <a:r>
              <a:rPr lang="zh-CN" altLang="en-US" sz="2400" b="1" dirty="0">
                <a:latin typeface="+mn-ea"/>
                <a:cs typeface="+mn-ea"/>
                <a:sym typeface="+mn-ea"/>
              </a:rPr>
              <a:t>的关系</a:t>
            </a:r>
            <a:endParaRPr lang="zh-CN" altLang="zh-CN" sz="2400" b="1" dirty="0">
              <a:latin typeface="+mn-ea"/>
              <a:cs typeface="+mn-ea"/>
            </a:endParaRPr>
          </a:p>
          <a:p>
            <a:pPr>
              <a:lnSpc>
                <a:spcPct val="200000"/>
              </a:lnSpc>
              <a:spcBef>
                <a:spcPct val="0"/>
              </a:spcBef>
              <a:buFontTx/>
              <a:buNone/>
            </a:pPr>
            <a:r>
              <a:rPr lang="zh-CN" altLang="zh-CN" sz="2400" b="1" dirty="0">
                <a:latin typeface="+mn-ea"/>
                <a:cs typeface="+mn-ea"/>
                <a:sym typeface="+mn-ea"/>
              </a:rPr>
              <a:t>形态结构</a:t>
            </a:r>
            <a:r>
              <a:rPr lang="zh-CN" altLang="en-US" sz="2400" b="1" dirty="0">
                <a:latin typeface="+mn-ea"/>
                <a:cs typeface="+mn-ea"/>
                <a:sym typeface="+mn-ea"/>
              </a:rPr>
              <a:t>与机能的关系</a:t>
            </a:r>
            <a:endParaRPr lang="en-US" altLang="zh-CN" sz="2400" b="1" dirty="0">
              <a:latin typeface="+mn-ea"/>
              <a:cs typeface="+mn-ea"/>
            </a:endParaRPr>
          </a:p>
          <a:p>
            <a:pPr>
              <a:lnSpc>
                <a:spcPct val="200000"/>
              </a:lnSpc>
              <a:spcBef>
                <a:spcPct val="0"/>
              </a:spcBef>
              <a:buFontTx/>
              <a:buNone/>
            </a:pPr>
            <a:r>
              <a:rPr lang="zh-CN" altLang="en-US" sz="2400" b="1" dirty="0">
                <a:latin typeface="+mn-ea"/>
                <a:cs typeface="+mn-ea"/>
                <a:sym typeface="+mn-ea"/>
              </a:rPr>
              <a:t>畜禽体与外界环境的关系</a:t>
            </a:r>
            <a:r>
              <a:rPr lang="zh-CN" altLang="zh-CN" sz="2400" b="1" dirty="0">
                <a:latin typeface="+mn-ea"/>
                <a:cs typeface="+mn-ea"/>
                <a:sym typeface="+mn-ea"/>
              </a:rPr>
              <a:t>       </a:t>
            </a:r>
            <a:endParaRPr lang="zh-CN" altLang="zh-CN" sz="2400" b="1" dirty="0">
              <a:latin typeface="+mn-ea"/>
              <a:cs typeface="+mn-ea"/>
            </a:endParaRPr>
          </a:p>
          <a:p>
            <a:pPr>
              <a:lnSpc>
                <a:spcPct val="200000"/>
              </a:lnSpc>
              <a:spcBef>
                <a:spcPct val="0"/>
              </a:spcBef>
              <a:buFontTx/>
              <a:buNone/>
            </a:pPr>
            <a:r>
              <a:rPr lang="zh-CN" altLang="en-US" sz="2400" b="1" dirty="0">
                <a:latin typeface="+mn-ea"/>
                <a:cs typeface="+mn-ea"/>
                <a:sym typeface="+mn-ea"/>
              </a:rPr>
              <a:t>理论与实践的关系</a:t>
            </a:r>
            <a:endParaRPr lang="zh-CN" altLang="en-US" sz="2400" b="1" dirty="0">
              <a:solidFill>
                <a:schemeClr val="tx2"/>
              </a:solidFill>
              <a:latin typeface="+mn-ea"/>
              <a:cs typeface="+mn-ea"/>
            </a:endParaRP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6779488"/>
            <a:ext cx="12192000" cy="174765"/>
          </a:xfrm>
          <a:prstGeom prst="rect">
            <a:avLst/>
          </a:prstGeom>
          <a:gradFill flip="none" rotWithShape="1">
            <a:gsLst>
              <a:gs pos="0">
                <a:srgbClr val="B8E5CD"/>
              </a:gs>
              <a:gs pos="100000">
                <a:srgbClr val="77CDA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1" name="矩形 10"/>
          <p:cNvSpPr/>
          <p:nvPr/>
        </p:nvSpPr>
        <p:spPr>
          <a:xfrm>
            <a:off x="1" y="-96252"/>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53" y="-76866"/>
            <a:ext cx="2653693" cy="416736"/>
          </a:xfrm>
          <a:prstGeom prst="rect">
            <a:avLst/>
          </a:prstGeom>
        </p:spPr>
      </p:pic>
      <p:sp>
        <p:nvSpPr>
          <p:cNvPr id="42" name="矩形 41"/>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grpSp>
        <p:nvGrpSpPr>
          <p:cNvPr id="85" name="组合 84"/>
          <p:cNvGrpSpPr/>
          <p:nvPr/>
        </p:nvGrpSpPr>
        <p:grpSpPr>
          <a:xfrm>
            <a:off x="339607" y="6017277"/>
            <a:ext cx="1209303" cy="788682"/>
            <a:chOff x="1118680" y="5935817"/>
            <a:chExt cx="1209303" cy="788682"/>
          </a:xfrm>
        </p:grpSpPr>
        <p:sp>
          <p:nvSpPr>
            <p:cNvPr id="86" name="椭圆 85"/>
            <p:cNvSpPr/>
            <p:nvPr/>
          </p:nvSpPr>
          <p:spPr>
            <a:xfrm>
              <a:off x="1118680" y="6678780"/>
              <a:ext cx="981039" cy="45719"/>
            </a:xfrm>
            <a:prstGeom prst="ellipse">
              <a:avLst/>
            </a:prstGeom>
            <a:solidFill>
              <a:srgbClr val="15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7" name="组合 86"/>
            <p:cNvGrpSpPr/>
            <p:nvPr/>
          </p:nvGrpSpPr>
          <p:grpSpPr>
            <a:xfrm flipH="1">
              <a:off x="1119016" y="5935817"/>
              <a:ext cx="1208967" cy="770896"/>
              <a:chOff x="191256" y="5939151"/>
              <a:chExt cx="1208967" cy="770896"/>
            </a:xfrm>
          </p:grpSpPr>
          <p:sp>
            <p:nvSpPr>
              <p:cNvPr id="88" name="任意多边形: 形状 100"/>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rgbClr val="B8E5CD"/>
              </a:solidFill>
              <a:ln w="8808" cap="flat">
                <a:noFill/>
                <a:prstDash val="solid"/>
                <a:miter/>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任意多边形: 形状 101"/>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任意多边形: 形状 102"/>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103"/>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104"/>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105"/>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106"/>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107"/>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108"/>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109"/>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3" name="文本框 2">
            <a:extLst>
              <a:ext uri="{FF2B5EF4-FFF2-40B4-BE49-F238E27FC236}">
                <a16:creationId xmlns:a16="http://schemas.microsoft.com/office/drawing/2014/main" id="{597CF678-1DF4-5E59-6041-6F0E79BFEF56}"/>
              </a:ext>
            </a:extLst>
          </p:cNvPr>
          <p:cNvSpPr txBox="1"/>
          <p:nvPr/>
        </p:nvSpPr>
        <p:spPr>
          <a:xfrm>
            <a:off x="640261" y="1438691"/>
            <a:ext cx="10911477" cy="4540538"/>
          </a:xfrm>
          <a:prstGeom prst="rect">
            <a:avLst/>
          </a:prstGeom>
          <a:noFill/>
        </p:spPr>
        <p:txBody>
          <a:bodyPr wrap="square" rtlCol="0">
            <a:spAutoFit/>
          </a:bodyPr>
          <a:lstStyle/>
          <a:p>
            <a:pPr>
              <a:lnSpc>
                <a:spcPct val="150000"/>
              </a:lnSpc>
            </a:pPr>
            <a:r>
              <a:rPr lang="zh-CN" altLang="en-US" sz="2800" b="1" dirty="0">
                <a:latin typeface="+mn-ea"/>
              </a:rPr>
              <a:t>在庆祝中国共产党成立</a:t>
            </a:r>
            <a:r>
              <a:rPr lang="en-US" altLang="zh-CN" sz="2800" b="1" dirty="0">
                <a:latin typeface="+mn-ea"/>
              </a:rPr>
              <a:t>100</a:t>
            </a:r>
            <a:r>
              <a:rPr lang="zh-CN" altLang="en-US" sz="2800" b="1" dirty="0">
                <a:latin typeface="+mn-ea"/>
              </a:rPr>
              <a:t>周年大会上，习近平总书记寄语</a:t>
            </a:r>
            <a:r>
              <a:rPr lang="en-US" altLang="zh-CN" sz="2800" b="1" dirty="0">
                <a:latin typeface="+mn-ea"/>
              </a:rPr>
              <a:t>:“</a:t>
            </a:r>
            <a:r>
              <a:rPr lang="zh-CN" altLang="en-US" sz="2800" b="1" dirty="0">
                <a:latin typeface="+mn-ea"/>
              </a:rPr>
              <a:t>新时代的中国青年要以实现中华民族伟大复兴为已任，增强做中国人的志气、骨气、底气，不负时代，不负韶华，不负党和人民的殷切期望</a:t>
            </a:r>
            <a:r>
              <a:rPr lang="en-US" altLang="zh-CN" sz="2800" b="1" dirty="0">
                <a:latin typeface="+mn-ea"/>
              </a:rPr>
              <a:t>!”</a:t>
            </a:r>
            <a:r>
              <a:rPr lang="zh-CN" altLang="en-US" sz="2800" b="1" dirty="0">
                <a:latin typeface="+mn-ea"/>
              </a:rPr>
              <a:t>鼓励同学们学习好动物解剖生理课程，为后续专业课程打下牢固基础，将来成为一名合格的兽医人员，积极投身动物防疫事业，促进动物机体与微生物、人和自然环境相互协调、统一发展，从而树立当代青年的神圣使命感。</a:t>
            </a:r>
          </a:p>
        </p:txBody>
      </p:sp>
    </p:spTree>
    <p:custDataLst>
      <p:tags r:id="rId1"/>
    </p:custDataLst>
    <p:extLst>
      <p:ext uri="{BB962C8B-B14F-4D97-AF65-F5344CB8AC3E}">
        <p14:creationId xmlns:p14="http://schemas.microsoft.com/office/powerpoint/2010/main" val="970672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rotWithShape="1">
          <a:blip r:embed="rId3">
            <a:extLst>
              <a:ext uri="{28A0092B-C50C-407E-A947-70E740481C1C}">
                <a14:useLocalDpi xmlns:a14="http://schemas.microsoft.com/office/drawing/2010/main" val="0"/>
              </a:ext>
            </a:extLst>
          </a:blip>
          <a:srcRect t="8902" r="29023" b="27892"/>
          <a:stretch>
            <a:fillRect/>
          </a:stretch>
        </p:blipFill>
        <p:spPr>
          <a:xfrm>
            <a:off x="0" y="-1"/>
            <a:ext cx="12192000" cy="6858001"/>
          </a:xfrm>
          <a:prstGeom prst="rect">
            <a:avLst/>
          </a:prstGeom>
        </p:spPr>
      </p:pic>
      <p:sp>
        <p:nvSpPr>
          <p:cNvPr id="6" name="矩形 5"/>
          <p:cNvSpPr/>
          <p:nvPr/>
        </p:nvSpPr>
        <p:spPr>
          <a:xfrm>
            <a:off x="-1" y="-1"/>
            <a:ext cx="6567383" cy="6858001"/>
          </a:xfrm>
          <a:prstGeom prst="rect">
            <a:avLst/>
          </a:prstGeom>
          <a:gradFill flip="none" rotWithShape="1">
            <a:gsLst>
              <a:gs pos="0">
                <a:srgbClr val="B8E5CD">
                  <a:alpha val="0"/>
                </a:srgbClr>
              </a:gs>
              <a:gs pos="89000">
                <a:srgbClr val="77CDA3">
                  <a:lumMod val="7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rotWithShape="1">
          <a:blip r:embed="rId4">
            <a:alphaModFix amt="39000"/>
            <a:extLst>
              <a:ext uri="{28A0092B-C50C-407E-A947-70E740481C1C}">
                <a14:useLocalDpi xmlns:a14="http://schemas.microsoft.com/office/drawing/2010/main" val="0"/>
              </a:ext>
            </a:extLst>
          </a:blip>
          <a:srcRect l="32275" t="2818" b="16159"/>
          <a:stretch>
            <a:fillRect/>
          </a:stretch>
        </p:blipFill>
        <p:spPr>
          <a:xfrm>
            <a:off x="-522849" y="-1044631"/>
            <a:ext cx="7344229" cy="7068058"/>
          </a:xfrm>
          <a:prstGeom prst="rect">
            <a:avLst/>
          </a:prstGeom>
          <a:effectLst>
            <a:softEdge rad="406400"/>
          </a:effectLst>
        </p:spPr>
      </p:pic>
      <p:sp>
        <p:nvSpPr>
          <p:cNvPr id="35" name="矩形 34"/>
          <p:cNvSpPr/>
          <p:nvPr/>
        </p:nvSpPr>
        <p:spPr>
          <a:xfrm>
            <a:off x="6362617" y="6496557"/>
            <a:ext cx="6567383" cy="361443"/>
          </a:xfrm>
          <a:prstGeom prst="rect">
            <a:avLst/>
          </a:prstGeom>
          <a:gradFill flip="none" rotWithShape="1">
            <a:gsLst>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415223" y="2110318"/>
            <a:ext cx="7269762" cy="1323439"/>
          </a:xfrm>
          <a:prstGeom prst="rect">
            <a:avLst/>
          </a:prstGeom>
          <a:noFill/>
        </p:spPr>
        <p:txBody>
          <a:bodyPr wrap="square" rtlCol="0">
            <a:spAutoFit/>
          </a:bodyPr>
          <a:lstStyle/>
          <a:p>
            <a:r>
              <a:rPr lang="zh-CN" altLang="en-US" sz="8000" b="1" dirty="0">
                <a:solidFill>
                  <a:schemeClr val="bg1"/>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rPr>
              <a:t>谢谢大家</a:t>
            </a:r>
          </a:p>
        </p:txBody>
      </p:sp>
      <p:grpSp>
        <p:nvGrpSpPr>
          <p:cNvPr id="40" name="组合 39"/>
          <p:cNvGrpSpPr/>
          <p:nvPr/>
        </p:nvGrpSpPr>
        <p:grpSpPr>
          <a:xfrm>
            <a:off x="911225" y="3522241"/>
            <a:ext cx="4797425" cy="214312"/>
            <a:chOff x="1044562" y="3522241"/>
            <a:chExt cx="5430479" cy="214312"/>
          </a:xfrm>
        </p:grpSpPr>
        <p:sp>
          <p:nvSpPr>
            <p:cNvPr id="16" name="矩形 15"/>
            <p:cNvSpPr/>
            <p:nvPr/>
          </p:nvSpPr>
          <p:spPr>
            <a:xfrm>
              <a:off x="1044562" y="3522241"/>
              <a:ext cx="5430479" cy="123099"/>
            </a:xfrm>
            <a:prstGeom prst="rect">
              <a:avLst/>
            </a:prstGeom>
            <a:solidFill>
              <a:srgbClr val="E3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7" name="矩形 16"/>
            <p:cNvSpPr/>
            <p:nvPr/>
          </p:nvSpPr>
          <p:spPr>
            <a:xfrm>
              <a:off x="1044562" y="3690834"/>
              <a:ext cx="5430479" cy="45719"/>
            </a:xfrm>
            <a:prstGeom prst="rect">
              <a:avLst/>
            </a:prstGeom>
            <a:solidFill>
              <a:srgbClr val="E3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36" name="组合 35"/>
          <p:cNvGrpSpPr/>
          <p:nvPr/>
        </p:nvGrpSpPr>
        <p:grpSpPr>
          <a:xfrm flipH="1">
            <a:off x="478319" y="5258359"/>
            <a:ext cx="1208967" cy="770896"/>
            <a:chOff x="191256" y="5939151"/>
            <a:chExt cx="1208967" cy="770896"/>
          </a:xfrm>
        </p:grpSpPr>
        <p:sp>
          <p:nvSpPr>
            <p:cNvPr id="24" name="任意多边形: 形状 23"/>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chemeClr val="bg1">
                <a:alpha val="50000"/>
              </a:schemeClr>
            </a:solidFill>
            <a:ln w="8808" cap="flat">
              <a:noFill/>
              <a:prstDash val="solid"/>
              <a:miter/>
            </a:ln>
            <a:effectLst>
              <a:outerShdw blurRad="50800" dist="50800" dir="5400000" algn="ctr" rotWithShape="0">
                <a:srgbClr val="15532B">
                  <a:alpha val="22000"/>
                </a:srgbClr>
              </a:outerShdw>
            </a:effectLst>
          </p:spPr>
          <p:txBody>
            <a:bodyPr rtlCol="0" anchor="ctr"/>
            <a:lstStyle/>
            <a:p>
              <a:endParaRPr lang="zh-CN" altLang="en-US"/>
            </a:p>
          </p:txBody>
        </p:sp>
        <p:sp>
          <p:nvSpPr>
            <p:cNvPr id="25" name="任意多边形: 形状 24"/>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p>
              <a:endParaRPr lang="zh-CN" altLang="en-US"/>
            </a:p>
          </p:txBody>
        </p:sp>
        <p:sp>
          <p:nvSpPr>
            <p:cNvPr id="26" name="任意多边形: 形状 25"/>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p>
              <a:endParaRPr lang="zh-CN" altLang="en-US"/>
            </a:p>
          </p:txBody>
        </p:sp>
        <p:sp>
          <p:nvSpPr>
            <p:cNvPr id="27" name="任意多边形: 形状 26"/>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p>
              <a:endParaRPr lang="zh-CN" altLang="en-US"/>
            </a:p>
          </p:txBody>
        </p:sp>
        <p:sp>
          <p:nvSpPr>
            <p:cNvPr id="28" name="任意多边形: 形状 27"/>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p>
              <a:endParaRPr lang="zh-CN" altLang="en-US"/>
            </a:p>
          </p:txBody>
        </p:sp>
        <p:sp>
          <p:nvSpPr>
            <p:cNvPr id="29" name="任意多边形: 形状 28"/>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p>
              <a:endParaRPr lang="zh-CN" altLang="en-US"/>
            </a:p>
          </p:txBody>
        </p:sp>
        <p:sp>
          <p:nvSpPr>
            <p:cNvPr id="30" name="任意多边形: 形状 29"/>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p>
              <a:endParaRPr lang="zh-CN" altLang="en-US"/>
            </a:p>
          </p:txBody>
        </p:sp>
        <p:sp>
          <p:nvSpPr>
            <p:cNvPr id="31" name="任意多边形: 形状 30"/>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p>
              <a:endParaRPr lang="zh-CN" altLang="en-US"/>
            </a:p>
          </p:txBody>
        </p:sp>
        <p:sp>
          <p:nvSpPr>
            <p:cNvPr id="32" name="任意多边形: 形状 31"/>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p>
              <a:endParaRPr lang="zh-CN" altLang="en-US"/>
            </a:p>
          </p:txBody>
        </p:sp>
        <p:sp>
          <p:nvSpPr>
            <p:cNvPr id="33" name="任意多边形: 形状 32"/>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p>
              <a:endParaRPr lang="zh-CN" altLang="en-US"/>
            </a:p>
          </p:txBody>
        </p:sp>
      </p:grpSp>
      <p:sp>
        <p:nvSpPr>
          <p:cNvPr id="37" name="矩形 36"/>
          <p:cNvSpPr/>
          <p:nvPr/>
        </p:nvSpPr>
        <p:spPr>
          <a:xfrm>
            <a:off x="486850" y="6036128"/>
            <a:ext cx="5919908" cy="237465"/>
          </a:xfrm>
          <a:prstGeom prst="rect">
            <a:avLst/>
          </a:prstGeom>
          <a:gradFill flip="none" rotWithShape="1">
            <a:gsLst>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5624617" y="4266246"/>
            <a:ext cx="6567383" cy="123099"/>
          </a:xfrm>
          <a:prstGeom prst="rect">
            <a:avLst/>
          </a:prstGeom>
          <a:gradFill flip="none" rotWithShape="1">
            <a:gsLst>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文本框 40"/>
          <p:cNvSpPr txBox="1"/>
          <p:nvPr/>
        </p:nvSpPr>
        <p:spPr>
          <a:xfrm>
            <a:off x="784825" y="1869376"/>
            <a:ext cx="630397" cy="1569660"/>
          </a:xfrm>
          <a:prstGeom prst="rect">
            <a:avLst/>
          </a:prstGeom>
          <a:noFill/>
        </p:spPr>
        <p:txBody>
          <a:bodyPr wrap="square" rtlCol="0">
            <a:spAutoFit/>
          </a:bodyPr>
          <a:lstStyle/>
          <a:p>
            <a:r>
              <a:rPr lang="zh-CN" altLang="en-US" sz="9600" b="1" dirty="0">
                <a:solidFill>
                  <a:schemeClr val="accent3">
                    <a:lumMod val="20000"/>
                    <a:lumOff val="80000"/>
                  </a:schemeClr>
                </a:solidFill>
                <a:effectLst>
                  <a:outerShdw blurRad="50800" dist="38100" dir="5400000" algn="t" rotWithShape="0">
                    <a:srgbClr val="15532B">
                      <a:alpha val="57647"/>
                    </a:srgbClr>
                  </a:outerShdw>
                </a:effectLst>
                <a:latin typeface="优设字由棒棒体" panose="00020600040101010101" pitchFamily="18" charset="-122"/>
                <a:ea typeface="优设字由棒棒体" panose="00020600040101010101" pitchFamily="18" charset="-122"/>
              </a:rPr>
              <a:t>“</a:t>
            </a:r>
          </a:p>
        </p:txBody>
      </p:sp>
      <p:grpSp>
        <p:nvGrpSpPr>
          <p:cNvPr id="54" name="组合 53"/>
          <p:cNvGrpSpPr/>
          <p:nvPr/>
        </p:nvGrpSpPr>
        <p:grpSpPr>
          <a:xfrm>
            <a:off x="1602891" y="5444240"/>
            <a:ext cx="927853" cy="579187"/>
            <a:chOff x="1341857" y="7223249"/>
            <a:chExt cx="1353679" cy="844997"/>
          </a:xfrm>
        </p:grpSpPr>
        <p:sp>
          <p:nvSpPr>
            <p:cNvPr id="45" name="任意多边形: 形状 44"/>
            <p:cNvSpPr/>
            <p:nvPr/>
          </p:nvSpPr>
          <p:spPr>
            <a:xfrm>
              <a:off x="1341857" y="7223249"/>
              <a:ext cx="1353679" cy="844997"/>
            </a:xfrm>
            <a:custGeom>
              <a:avLst/>
              <a:gdLst>
                <a:gd name="connsiteX0" fmla="*/ 1318440 w 1353679"/>
                <a:gd name="connsiteY0" fmla="*/ 180268 h 844997"/>
                <a:gd name="connsiteX1" fmla="*/ 1308915 w 1353679"/>
                <a:gd name="connsiteY1" fmla="*/ 139691 h 844997"/>
                <a:gd name="connsiteX2" fmla="*/ 1353397 w 1353679"/>
                <a:gd name="connsiteY2" fmla="*/ 42441 h 844997"/>
                <a:gd name="connsiteX3" fmla="*/ 1266243 w 1353679"/>
                <a:gd name="connsiteY3" fmla="*/ 27010 h 844997"/>
                <a:gd name="connsiteX4" fmla="*/ 1285293 w 1353679"/>
                <a:gd name="connsiteY4" fmla="*/ 79969 h 844997"/>
                <a:gd name="connsiteX5" fmla="*/ 1313868 w 1353679"/>
                <a:gd name="connsiteY5" fmla="*/ 27010 h 844997"/>
                <a:gd name="connsiteX6" fmla="*/ 1293390 w 1353679"/>
                <a:gd name="connsiteY6" fmla="*/ 97019 h 844997"/>
                <a:gd name="connsiteX7" fmla="*/ 1254718 w 1353679"/>
                <a:gd name="connsiteY7" fmla="*/ 92066 h 844997"/>
                <a:gd name="connsiteX8" fmla="*/ 1186519 w 1353679"/>
                <a:gd name="connsiteY8" fmla="*/ 56728 h 844997"/>
                <a:gd name="connsiteX9" fmla="*/ 962967 w 1353679"/>
                <a:gd name="connsiteY9" fmla="*/ 45965 h 844997"/>
                <a:gd name="connsiteX10" fmla="*/ 947632 w 1353679"/>
                <a:gd name="connsiteY10" fmla="*/ 47489 h 844997"/>
                <a:gd name="connsiteX11" fmla="*/ 684266 w 1353679"/>
                <a:gd name="connsiteY11" fmla="*/ 75016 h 844997"/>
                <a:gd name="connsiteX12" fmla="*/ 529675 w 1353679"/>
                <a:gd name="connsiteY12" fmla="*/ 88828 h 844997"/>
                <a:gd name="connsiteX13" fmla="*/ 352320 w 1353679"/>
                <a:gd name="connsiteY13" fmla="*/ 153122 h 844997"/>
                <a:gd name="connsiteX14" fmla="*/ 218970 w 1353679"/>
                <a:gd name="connsiteY14" fmla="*/ 271041 h 844997"/>
                <a:gd name="connsiteX15" fmla="*/ 159248 w 1353679"/>
                <a:gd name="connsiteY15" fmla="*/ 366291 h 844997"/>
                <a:gd name="connsiteX16" fmla="*/ 107146 w 1353679"/>
                <a:gd name="connsiteY16" fmla="*/ 412201 h 844997"/>
                <a:gd name="connsiteX17" fmla="*/ -10 w 1353679"/>
                <a:gd name="connsiteY17" fmla="*/ 419822 h 844997"/>
                <a:gd name="connsiteX18" fmla="*/ 73428 w 1353679"/>
                <a:gd name="connsiteY18" fmla="*/ 471923 h 844997"/>
                <a:gd name="connsiteX19" fmla="*/ 36756 w 1353679"/>
                <a:gd name="connsiteY19" fmla="*/ 504023 h 844997"/>
                <a:gd name="connsiteX20" fmla="*/ 127053 w 1353679"/>
                <a:gd name="connsiteY20" fmla="*/ 525454 h 844997"/>
                <a:gd name="connsiteX21" fmla="*/ 105622 w 1353679"/>
                <a:gd name="connsiteY21" fmla="*/ 664805 h 844997"/>
                <a:gd name="connsiteX22" fmla="*/ 87239 w 1353679"/>
                <a:gd name="connsiteY22" fmla="*/ 681664 h 844997"/>
                <a:gd name="connsiteX23" fmla="*/ 150009 w 1353679"/>
                <a:gd name="connsiteY23" fmla="*/ 715382 h 844997"/>
                <a:gd name="connsiteX24" fmla="*/ 211254 w 1353679"/>
                <a:gd name="connsiteY24" fmla="*/ 653565 h 844997"/>
                <a:gd name="connsiteX25" fmla="*/ 171440 w 1353679"/>
                <a:gd name="connsiteY25" fmla="*/ 710715 h 844997"/>
                <a:gd name="connsiteX26" fmla="*/ 375275 w 1353679"/>
                <a:gd name="connsiteY26" fmla="*/ 567840 h 844997"/>
                <a:gd name="connsiteX27" fmla="*/ 380895 w 1353679"/>
                <a:gd name="connsiteY27" fmla="*/ 567840 h 844997"/>
                <a:gd name="connsiteX28" fmla="*/ 380895 w 1353679"/>
                <a:gd name="connsiteY28" fmla="*/ 567268 h 844997"/>
                <a:gd name="connsiteX29" fmla="*/ 387256 w 1353679"/>
                <a:gd name="connsiteY29" fmla="*/ 566107 h 844997"/>
                <a:gd name="connsiteX30" fmla="*/ 388705 w 1353679"/>
                <a:gd name="connsiteY30" fmla="*/ 567745 h 844997"/>
                <a:gd name="connsiteX31" fmla="*/ 432615 w 1353679"/>
                <a:gd name="connsiteY31" fmla="*/ 568316 h 844997"/>
                <a:gd name="connsiteX32" fmla="*/ 470715 w 1353679"/>
                <a:gd name="connsiteY32" fmla="*/ 739766 h 844997"/>
                <a:gd name="connsiteX33" fmla="*/ 455285 w 1353679"/>
                <a:gd name="connsiteY33" fmla="*/ 841208 h 844997"/>
                <a:gd name="connsiteX34" fmla="*/ 515864 w 1353679"/>
                <a:gd name="connsiteY34" fmla="*/ 805965 h 844997"/>
                <a:gd name="connsiteX35" fmla="*/ 524246 w 1353679"/>
                <a:gd name="connsiteY35" fmla="*/ 810156 h 844997"/>
                <a:gd name="connsiteX36" fmla="*/ 555297 w 1353679"/>
                <a:gd name="connsiteY36" fmla="*/ 673567 h 844997"/>
                <a:gd name="connsiteX37" fmla="*/ 575014 w 1353679"/>
                <a:gd name="connsiteY37" fmla="*/ 610226 h 844997"/>
                <a:gd name="connsiteX38" fmla="*/ 597493 w 1353679"/>
                <a:gd name="connsiteY38" fmla="*/ 548218 h 844997"/>
                <a:gd name="connsiteX39" fmla="*/ 977922 w 1353679"/>
                <a:gd name="connsiteY39" fmla="*/ 539741 h 844997"/>
                <a:gd name="connsiteX40" fmla="*/ 1063647 w 1353679"/>
                <a:gd name="connsiteY40" fmla="*/ 525644 h 844997"/>
                <a:gd name="connsiteX41" fmla="*/ 1143943 w 1353679"/>
                <a:gd name="connsiteY41" fmla="*/ 639944 h 844997"/>
                <a:gd name="connsiteX42" fmla="*/ 1115368 w 1353679"/>
                <a:gd name="connsiteY42" fmla="*/ 841398 h 844997"/>
                <a:gd name="connsiteX43" fmla="*/ 1157659 w 1353679"/>
                <a:gd name="connsiteY43" fmla="*/ 842827 h 844997"/>
                <a:gd name="connsiteX44" fmla="*/ 1188615 w 1353679"/>
                <a:gd name="connsiteY44" fmla="*/ 792154 h 844997"/>
                <a:gd name="connsiteX45" fmla="*/ 1198140 w 1353679"/>
                <a:gd name="connsiteY45" fmla="*/ 800726 h 844997"/>
                <a:gd name="connsiteX46" fmla="*/ 1200902 w 1353679"/>
                <a:gd name="connsiteY46" fmla="*/ 740338 h 844997"/>
                <a:gd name="connsiteX47" fmla="*/ 1226334 w 1353679"/>
                <a:gd name="connsiteY47" fmla="*/ 630895 h 844997"/>
                <a:gd name="connsiteX48" fmla="*/ 1233382 w 1353679"/>
                <a:gd name="connsiteY48" fmla="*/ 593653 h 844997"/>
                <a:gd name="connsiteX49" fmla="*/ 1220714 w 1353679"/>
                <a:gd name="connsiteY49" fmla="*/ 546028 h 844997"/>
                <a:gd name="connsiteX50" fmla="*/ 1231192 w 1353679"/>
                <a:gd name="connsiteY50" fmla="*/ 469828 h 844997"/>
                <a:gd name="connsiteX51" fmla="*/ 1230239 w 1353679"/>
                <a:gd name="connsiteY51" fmla="*/ 469828 h 844997"/>
                <a:gd name="connsiteX52" fmla="*/ 1243764 w 1353679"/>
                <a:gd name="connsiteY52" fmla="*/ 447920 h 844997"/>
                <a:gd name="connsiteX53" fmla="*/ 1319964 w 1353679"/>
                <a:gd name="connsiteY53" fmla="*/ 193603 h 844997"/>
                <a:gd name="connsiteX54" fmla="*/ 1318440 w 1353679"/>
                <a:gd name="connsiteY54" fmla="*/ 180268 h 844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353679" h="844997">
                  <a:moveTo>
                    <a:pt x="1318440" y="180268"/>
                  </a:moveTo>
                  <a:cubicBezTo>
                    <a:pt x="1312440" y="167561"/>
                    <a:pt x="1309201" y="153741"/>
                    <a:pt x="1308915" y="139691"/>
                  </a:cubicBezTo>
                  <a:cubicBezTo>
                    <a:pt x="1314154" y="111116"/>
                    <a:pt x="1357493" y="86161"/>
                    <a:pt x="1353397" y="42441"/>
                  </a:cubicBezTo>
                  <a:cubicBezTo>
                    <a:pt x="1348921" y="-4422"/>
                    <a:pt x="1281864" y="-17471"/>
                    <a:pt x="1266243" y="27010"/>
                  </a:cubicBezTo>
                  <a:cubicBezTo>
                    <a:pt x="1260243" y="44060"/>
                    <a:pt x="1259481" y="79303"/>
                    <a:pt x="1285293" y="79969"/>
                  </a:cubicBezTo>
                  <a:cubicBezTo>
                    <a:pt x="1288342" y="60253"/>
                    <a:pt x="1275768" y="16819"/>
                    <a:pt x="1313868" y="27010"/>
                  </a:cubicBezTo>
                  <a:cubicBezTo>
                    <a:pt x="1335300" y="46537"/>
                    <a:pt x="1308058" y="93114"/>
                    <a:pt x="1293390" y="97019"/>
                  </a:cubicBezTo>
                  <a:cubicBezTo>
                    <a:pt x="1280293" y="98048"/>
                    <a:pt x="1267129" y="96362"/>
                    <a:pt x="1254718" y="92066"/>
                  </a:cubicBezTo>
                  <a:cubicBezTo>
                    <a:pt x="1232830" y="78722"/>
                    <a:pt x="1210046" y="66911"/>
                    <a:pt x="1186519" y="56728"/>
                  </a:cubicBezTo>
                  <a:cubicBezTo>
                    <a:pt x="1119844" y="36345"/>
                    <a:pt x="1031833" y="39965"/>
                    <a:pt x="962967" y="45965"/>
                  </a:cubicBezTo>
                  <a:cubicBezTo>
                    <a:pt x="957805" y="45251"/>
                    <a:pt x="952547" y="45775"/>
                    <a:pt x="947632" y="47489"/>
                  </a:cubicBezTo>
                  <a:cubicBezTo>
                    <a:pt x="917914" y="52538"/>
                    <a:pt x="700458" y="73969"/>
                    <a:pt x="684266" y="75016"/>
                  </a:cubicBezTo>
                  <a:cubicBezTo>
                    <a:pt x="653405" y="77017"/>
                    <a:pt x="550916" y="85780"/>
                    <a:pt x="529675" y="88828"/>
                  </a:cubicBezTo>
                  <a:cubicBezTo>
                    <a:pt x="467127" y="99258"/>
                    <a:pt x="407018" y="121041"/>
                    <a:pt x="352320" y="153122"/>
                  </a:cubicBezTo>
                  <a:cubicBezTo>
                    <a:pt x="299331" y="181563"/>
                    <a:pt x="253680" y="221930"/>
                    <a:pt x="218970" y="271041"/>
                  </a:cubicBezTo>
                  <a:cubicBezTo>
                    <a:pt x="190871" y="296568"/>
                    <a:pt x="176964" y="328191"/>
                    <a:pt x="159248" y="366291"/>
                  </a:cubicBezTo>
                  <a:cubicBezTo>
                    <a:pt x="147818" y="390294"/>
                    <a:pt x="137245" y="403629"/>
                    <a:pt x="107146" y="412201"/>
                  </a:cubicBezTo>
                  <a:cubicBezTo>
                    <a:pt x="77047" y="420774"/>
                    <a:pt x="36185" y="413725"/>
                    <a:pt x="-10" y="419822"/>
                  </a:cubicBezTo>
                  <a:cubicBezTo>
                    <a:pt x="19040" y="442300"/>
                    <a:pt x="47615" y="456112"/>
                    <a:pt x="73428" y="471923"/>
                  </a:cubicBezTo>
                  <a:cubicBezTo>
                    <a:pt x="59045" y="480400"/>
                    <a:pt x="44186" y="488497"/>
                    <a:pt x="36756" y="504023"/>
                  </a:cubicBezTo>
                  <a:cubicBezTo>
                    <a:pt x="60188" y="510785"/>
                    <a:pt x="101526" y="509833"/>
                    <a:pt x="127053" y="525454"/>
                  </a:cubicBezTo>
                  <a:cubicBezTo>
                    <a:pt x="130482" y="575746"/>
                    <a:pt x="123434" y="629752"/>
                    <a:pt x="105622" y="664805"/>
                  </a:cubicBezTo>
                  <a:cubicBezTo>
                    <a:pt x="100983" y="671863"/>
                    <a:pt x="94667" y="677654"/>
                    <a:pt x="87239" y="681664"/>
                  </a:cubicBezTo>
                  <a:cubicBezTo>
                    <a:pt x="94287" y="707476"/>
                    <a:pt x="125910" y="727669"/>
                    <a:pt x="150009" y="715382"/>
                  </a:cubicBezTo>
                  <a:cubicBezTo>
                    <a:pt x="170202" y="705095"/>
                    <a:pt x="195919" y="662614"/>
                    <a:pt x="211254" y="653565"/>
                  </a:cubicBezTo>
                  <a:cubicBezTo>
                    <a:pt x="200714" y="674377"/>
                    <a:pt x="187312" y="693618"/>
                    <a:pt x="171440" y="710715"/>
                  </a:cubicBezTo>
                  <a:cubicBezTo>
                    <a:pt x="300123" y="690236"/>
                    <a:pt x="371465" y="573174"/>
                    <a:pt x="375275" y="567840"/>
                  </a:cubicBezTo>
                  <a:lnTo>
                    <a:pt x="380895" y="567840"/>
                  </a:lnTo>
                  <a:lnTo>
                    <a:pt x="380895" y="567268"/>
                  </a:lnTo>
                  <a:cubicBezTo>
                    <a:pt x="382330" y="565192"/>
                    <a:pt x="385178" y="564668"/>
                    <a:pt x="387256" y="566107"/>
                  </a:cubicBezTo>
                  <a:cubicBezTo>
                    <a:pt x="387864" y="566525"/>
                    <a:pt x="388361" y="567088"/>
                    <a:pt x="388705" y="567745"/>
                  </a:cubicBezTo>
                  <a:cubicBezTo>
                    <a:pt x="403755" y="567745"/>
                    <a:pt x="418423" y="567745"/>
                    <a:pt x="432615" y="568316"/>
                  </a:cubicBezTo>
                  <a:cubicBezTo>
                    <a:pt x="453951" y="614703"/>
                    <a:pt x="475573" y="673091"/>
                    <a:pt x="470715" y="739766"/>
                  </a:cubicBezTo>
                  <a:cubicBezTo>
                    <a:pt x="467953" y="777866"/>
                    <a:pt x="459381" y="810537"/>
                    <a:pt x="455285" y="841208"/>
                  </a:cubicBezTo>
                  <a:cubicBezTo>
                    <a:pt x="489003" y="853018"/>
                    <a:pt x="511578" y="832730"/>
                    <a:pt x="515864" y="805965"/>
                  </a:cubicBezTo>
                  <a:cubicBezTo>
                    <a:pt x="518055" y="807965"/>
                    <a:pt x="518626" y="811585"/>
                    <a:pt x="524246" y="810156"/>
                  </a:cubicBezTo>
                  <a:cubicBezTo>
                    <a:pt x="528975" y="763531"/>
                    <a:pt x="539403" y="717659"/>
                    <a:pt x="555297" y="673567"/>
                  </a:cubicBezTo>
                  <a:cubicBezTo>
                    <a:pt x="562929" y="652793"/>
                    <a:pt x="569510" y="631658"/>
                    <a:pt x="575014" y="610226"/>
                  </a:cubicBezTo>
                  <a:cubicBezTo>
                    <a:pt x="580253" y="588795"/>
                    <a:pt x="582158" y="564601"/>
                    <a:pt x="597493" y="548218"/>
                  </a:cubicBezTo>
                  <a:cubicBezTo>
                    <a:pt x="722366" y="551933"/>
                    <a:pt x="856764" y="547266"/>
                    <a:pt x="977922" y="539741"/>
                  </a:cubicBezTo>
                  <a:cubicBezTo>
                    <a:pt x="1007830" y="537932"/>
                    <a:pt x="1035929" y="528978"/>
                    <a:pt x="1063647" y="525644"/>
                  </a:cubicBezTo>
                  <a:cubicBezTo>
                    <a:pt x="1098889" y="554219"/>
                    <a:pt x="1138894" y="581366"/>
                    <a:pt x="1143943" y="639944"/>
                  </a:cubicBezTo>
                  <a:cubicBezTo>
                    <a:pt x="1150229" y="712810"/>
                    <a:pt x="1132227" y="782819"/>
                    <a:pt x="1115368" y="841398"/>
                  </a:cubicBezTo>
                  <a:cubicBezTo>
                    <a:pt x="1129322" y="843922"/>
                    <a:pt x="1143571" y="844398"/>
                    <a:pt x="1157659" y="842827"/>
                  </a:cubicBezTo>
                  <a:cubicBezTo>
                    <a:pt x="1172518" y="830444"/>
                    <a:pt x="1176709" y="807299"/>
                    <a:pt x="1188615" y="792154"/>
                  </a:cubicBezTo>
                  <a:cubicBezTo>
                    <a:pt x="1192425" y="794249"/>
                    <a:pt x="1193568" y="804346"/>
                    <a:pt x="1198140" y="800726"/>
                  </a:cubicBezTo>
                  <a:cubicBezTo>
                    <a:pt x="1205093" y="781676"/>
                    <a:pt x="1198711" y="760721"/>
                    <a:pt x="1200902" y="740338"/>
                  </a:cubicBezTo>
                  <a:cubicBezTo>
                    <a:pt x="1204807" y="704048"/>
                    <a:pt x="1219952" y="665757"/>
                    <a:pt x="1226334" y="630895"/>
                  </a:cubicBezTo>
                  <a:cubicBezTo>
                    <a:pt x="1229544" y="618656"/>
                    <a:pt x="1231896" y="606216"/>
                    <a:pt x="1233382" y="593653"/>
                  </a:cubicBezTo>
                  <a:cubicBezTo>
                    <a:pt x="1233382" y="576603"/>
                    <a:pt x="1222809" y="563077"/>
                    <a:pt x="1220714" y="546028"/>
                  </a:cubicBezTo>
                  <a:cubicBezTo>
                    <a:pt x="1216475" y="520148"/>
                    <a:pt x="1220123" y="493602"/>
                    <a:pt x="1231192" y="469828"/>
                  </a:cubicBezTo>
                  <a:lnTo>
                    <a:pt x="1230239" y="469828"/>
                  </a:lnTo>
                  <a:cubicBezTo>
                    <a:pt x="1232515" y="461360"/>
                    <a:pt x="1237221" y="453749"/>
                    <a:pt x="1243764" y="447920"/>
                  </a:cubicBezTo>
                  <a:cubicBezTo>
                    <a:pt x="1288342" y="388675"/>
                    <a:pt x="1341967" y="303045"/>
                    <a:pt x="1319964" y="193603"/>
                  </a:cubicBezTo>
                  <a:cubicBezTo>
                    <a:pt x="1319774" y="189126"/>
                    <a:pt x="1319260" y="184668"/>
                    <a:pt x="1318440" y="180268"/>
                  </a:cubicBezTo>
                  <a:close/>
                </a:path>
              </a:pathLst>
            </a:custGeom>
            <a:solidFill>
              <a:schemeClr val="bg1">
                <a:alpha val="50000"/>
              </a:schemeClr>
            </a:solidFill>
            <a:ln w="9525" cap="flat">
              <a:noFill/>
              <a:prstDash val="solid"/>
              <a:miter/>
            </a:ln>
            <a:effectLst>
              <a:outerShdw blurRad="50800" dist="50800" dir="5400000" algn="ctr" rotWithShape="0">
                <a:srgbClr val="15532B">
                  <a:alpha val="22000"/>
                </a:srgbClr>
              </a:outerShdw>
            </a:effectLst>
          </p:spPr>
          <p:txBody>
            <a:bodyPr rtlCol="0" anchor="ctr"/>
            <a:lstStyle/>
            <a:p>
              <a:endParaRPr lang="zh-CN" altLang="en-US"/>
            </a:p>
          </p:txBody>
        </p:sp>
        <p:sp>
          <p:nvSpPr>
            <p:cNvPr id="46" name="任意多边形: 形状 45"/>
            <p:cNvSpPr/>
            <p:nvPr/>
          </p:nvSpPr>
          <p:spPr>
            <a:xfrm>
              <a:off x="1709333" y="7776484"/>
              <a:ext cx="8760" cy="13963"/>
            </a:xfrm>
            <a:custGeom>
              <a:avLst/>
              <a:gdLst>
                <a:gd name="connsiteX0" fmla="*/ 8561 w 8760"/>
                <a:gd name="connsiteY0" fmla="*/ 9748 h 13963"/>
                <a:gd name="connsiteX1" fmla="*/ 5609 w 8760"/>
                <a:gd name="connsiteY1" fmla="*/ 1556 h 13963"/>
                <a:gd name="connsiteX2" fmla="*/ 1961 w 8760"/>
                <a:gd name="connsiteY2" fmla="*/ -187 h 13963"/>
                <a:gd name="connsiteX3" fmla="*/ 1894 w 8760"/>
                <a:gd name="connsiteY3" fmla="*/ -159 h 13963"/>
                <a:gd name="connsiteX4" fmla="*/ 155 w 8760"/>
                <a:gd name="connsiteY4" fmla="*/ 3490 h 13963"/>
                <a:gd name="connsiteX5" fmla="*/ 179 w 8760"/>
                <a:gd name="connsiteY5" fmla="*/ 3556 h 13963"/>
                <a:gd name="connsiteX6" fmla="*/ 3132 w 8760"/>
                <a:gd name="connsiteY6" fmla="*/ 11652 h 13963"/>
                <a:gd name="connsiteX7" fmla="*/ 6847 w 8760"/>
                <a:gd name="connsiteY7" fmla="*/ 13462 h 13963"/>
                <a:gd name="connsiteX8" fmla="*/ 8586 w 8760"/>
                <a:gd name="connsiteY8" fmla="*/ 9814 h 13963"/>
                <a:gd name="connsiteX9" fmla="*/ 8561 w 8760"/>
                <a:gd name="connsiteY9" fmla="*/ 9748 h 1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60" h="13963">
                  <a:moveTo>
                    <a:pt x="8561" y="9748"/>
                  </a:moveTo>
                  <a:cubicBezTo>
                    <a:pt x="7609" y="6985"/>
                    <a:pt x="6656" y="4223"/>
                    <a:pt x="5609" y="1556"/>
                  </a:cubicBezTo>
                  <a:cubicBezTo>
                    <a:pt x="5082" y="70"/>
                    <a:pt x="3448" y="-711"/>
                    <a:pt x="1961" y="-187"/>
                  </a:cubicBezTo>
                  <a:cubicBezTo>
                    <a:pt x="1939" y="-178"/>
                    <a:pt x="1916" y="-168"/>
                    <a:pt x="1894" y="-159"/>
                  </a:cubicBezTo>
                  <a:cubicBezTo>
                    <a:pt x="406" y="365"/>
                    <a:pt x="-372" y="2004"/>
                    <a:pt x="155" y="3490"/>
                  </a:cubicBezTo>
                  <a:cubicBezTo>
                    <a:pt x="162" y="3509"/>
                    <a:pt x="171" y="3537"/>
                    <a:pt x="179" y="3556"/>
                  </a:cubicBezTo>
                  <a:cubicBezTo>
                    <a:pt x="1227" y="6223"/>
                    <a:pt x="2180" y="8985"/>
                    <a:pt x="3132" y="11652"/>
                  </a:cubicBezTo>
                  <a:cubicBezTo>
                    <a:pt x="3671" y="13167"/>
                    <a:pt x="5323" y="13967"/>
                    <a:pt x="6847" y="13462"/>
                  </a:cubicBezTo>
                  <a:cubicBezTo>
                    <a:pt x="8335" y="12938"/>
                    <a:pt x="9113" y="11300"/>
                    <a:pt x="8586" y="9814"/>
                  </a:cubicBezTo>
                  <a:cubicBezTo>
                    <a:pt x="8579" y="9795"/>
                    <a:pt x="8570" y="9766"/>
                    <a:pt x="8561" y="9748"/>
                  </a:cubicBezTo>
                  <a:close/>
                </a:path>
              </a:pathLst>
            </a:custGeom>
            <a:solidFill>
              <a:srgbClr val="185E31"/>
            </a:solidFill>
            <a:ln w="9525" cap="flat">
              <a:noFill/>
              <a:prstDash val="solid"/>
              <a:miter/>
            </a:ln>
          </p:spPr>
          <p:txBody>
            <a:bodyPr rtlCol="0" anchor="ctr"/>
            <a:lstStyle/>
            <a:p>
              <a:endParaRPr lang="zh-CN" altLang="en-US"/>
            </a:p>
          </p:txBody>
        </p:sp>
        <p:sp>
          <p:nvSpPr>
            <p:cNvPr id="47" name="任意多边形: 形状 46"/>
            <p:cNvSpPr/>
            <p:nvPr/>
          </p:nvSpPr>
          <p:spPr>
            <a:xfrm>
              <a:off x="1535870" y="7588558"/>
              <a:ext cx="173021" cy="178177"/>
            </a:xfrm>
            <a:custGeom>
              <a:avLst/>
              <a:gdLst>
                <a:gd name="connsiteX0" fmla="*/ 19146 w 173021"/>
                <a:gd name="connsiteY0" fmla="*/ 6506 h 178177"/>
                <a:gd name="connsiteX1" fmla="*/ 3906 w 173021"/>
                <a:gd name="connsiteY1" fmla="*/ -161 h 178177"/>
                <a:gd name="connsiteX2" fmla="*/ 216 w 173021"/>
                <a:gd name="connsiteY2" fmla="*/ 1487 h 178177"/>
                <a:gd name="connsiteX3" fmla="*/ 191 w 173021"/>
                <a:gd name="connsiteY3" fmla="*/ 1554 h 178177"/>
                <a:gd name="connsiteX4" fmla="*/ 1796 w 173021"/>
                <a:gd name="connsiteY4" fmla="*/ 5259 h 178177"/>
                <a:gd name="connsiteX5" fmla="*/ 1811 w 173021"/>
                <a:gd name="connsiteY5" fmla="*/ 5268 h 178177"/>
                <a:gd name="connsiteX6" fmla="*/ 16765 w 173021"/>
                <a:gd name="connsiteY6" fmla="*/ 11745 h 178177"/>
                <a:gd name="connsiteX7" fmla="*/ 20575 w 173021"/>
                <a:gd name="connsiteY7" fmla="*/ 10316 h 178177"/>
                <a:gd name="connsiteX8" fmla="*/ 19146 w 173021"/>
                <a:gd name="connsiteY8" fmla="*/ 6506 h 178177"/>
                <a:gd name="connsiteX9" fmla="*/ 48293 w 173021"/>
                <a:gd name="connsiteY9" fmla="*/ 22508 h 178177"/>
                <a:gd name="connsiteX10" fmla="*/ 34005 w 173021"/>
                <a:gd name="connsiteY10" fmla="*/ 14031 h 178177"/>
                <a:gd name="connsiteX11" fmla="*/ 30100 w 173021"/>
                <a:gd name="connsiteY11" fmla="*/ 15174 h 178177"/>
                <a:gd name="connsiteX12" fmla="*/ 31208 w 173021"/>
                <a:gd name="connsiteY12" fmla="*/ 19060 h 178177"/>
                <a:gd name="connsiteX13" fmla="*/ 31243 w 173021"/>
                <a:gd name="connsiteY13" fmla="*/ 19079 h 178177"/>
                <a:gd name="connsiteX14" fmla="*/ 45149 w 173021"/>
                <a:gd name="connsiteY14" fmla="*/ 27366 h 178177"/>
                <a:gd name="connsiteX15" fmla="*/ 49150 w 173021"/>
                <a:gd name="connsiteY15" fmla="*/ 26509 h 178177"/>
                <a:gd name="connsiteX16" fmla="*/ 48293 w 173021"/>
                <a:gd name="connsiteY16" fmla="*/ 22508 h 178177"/>
                <a:gd name="connsiteX17" fmla="*/ 75248 w 173021"/>
                <a:gd name="connsiteY17" fmla="*/ 41558 h 178177"/>
                <a:gd name="connsiteX18" fmla="*/ 62009 w 173021"/>
                <a:gd name="connsiteY18" fmla="*/ 31462 h 178177"/>
                <a:gd name="connsiteX19" fmla="*/ 58008 w 173021"/>
                <a:gd name="connsiteY19" fmla="*/ 32129 h 178177"/>
                <a:gd name="connsiteX20" fmla="*/ 58675 w 173021"/>
                <a:gd name="connsiteY20" fmla="*/ 36129 h 178177"/>
                <a:gd name="connsiteX21" fmla="*/ 71629 w 173021"/>
                <a:gd name="connsiteY21" fmla="*/ 45654 h 178177"/>
                <a:gd name="connsiteX22" fmla="*/ 75534 w 173021"/>
                <a:gd name="connsiteY22" fmla="*/ 45749 h 178177"/>
                <a:gd name="connsiteX23" fmla="*/ 75629 w 173021"/>
                <a:gd name="connsiteY23" fmla="*/ 45654 h 178177"/>
                <a:gd name="connsiteX24" fmla="*/ 75248 w 173021"/>
                <a:gd name="connsiteY24" fmla="*/ 41939 h 178177"/>
                <a:gd name="connsiteX25" fmla="*/ 99823 w 173021"/>
                <a:gd name="connsiteY25" fmla="*/ 63847 h 178177"/>
                <a:gd name="connsiteX26" fmla="*/ 87821 w 173021"/>
                <a:gd name="connsiteY26" fmla="*/ 52417 h 178177"/>
                <a:gd name="connsiteX27" fmla="*/ 83781 w 173021"/>
                <a:gd name="connsiteY27" fmla="*/ 52360 h 178177"/>
                <a:gd name="connsiteX28" fmla="*/ 83726 w 173021"/>
                <a:gd name="connsiteY28" fmla="*/ 52417 h 178177"/>
                <a:gd name="connsiteX29" fmla="*/ 83726 w 173021"/>
                <a:gd name="connsiteY29" fmla="*/ 56513 h 178177"/>
                <a:gd name="connsiteX30" fmla="*/ 95441 w 173021"/>
                <a:gd name="connsiteY30" fmla="*/ 67752 h 178177"/>
                <a:gd name="connsiteX31" fmla="*/ 99482 w 173021"/>
                <a:gd name="connsiteY31" fmla="*/ 67809 h 178177"/>
                <a:gd name="connsiteX32" fmla="*/ 99537 w 173021"/>
                <a:gd name="connsiteY32" fmla="*/ 67752 h 178177"/>
                <a:gd name="connsiteX33" fmla="*/ 99823 w 173021"/>
                <a:gd name="connsiteY33" fmla="*/ 64228 h 178177"/>
                <a:gd name="connsiteX34" fmla="*/ 121826 w 173021"/>
                <a:gd name="connsiteY34" fmla="*/ 88612 h 178177"/>
                <a:gd name="connsiteX35" fmla="*/ 111158 w 173021"/>
                <a:gd name="connsiteY35" fmla="*/ 75944 h 178177"/>
                <a:gd name="connsiteX36" fmla="*/ 107062 w 173021"/>
                <a:gd name="connsiteY36" fmla="*/ 75944 h 178177"/>
                <a:gd name="connsiteX37" fmla="*/ 107007 w 173021"/>
                <a:gd name="connsiteY37" fmla="*/ 79982 h 178177"/>
                <a:gd name="connsiteX38" fmla="*/ 107062 w 173021"/>
                <a:gd name="connsiteY38" fmla="*/ 80039 h 178177"/>
                <a:gd name="connsiteX39" fmla="*/ 117635 w 173021"/>
                <a:gd name="connsiteY39" fmla="*/ 92422 h 178177"/>
                <a:gd name="connsiteX40" fmla="*/ 121339 w 173021"/>
                <a:gd name="connsiteY40" fmla="*/ 93127 h 178177"/>
                <a:gd name="connsiteX41" fmla="*/ 121635 w 173021"/>
                <a:gd name="connsiteY41" fmla="*/ 92898 h 178177"/>
                <a:gd name="connsiteX42" fmla="*/ 121826 w 173021"/>
                <a:gd name="connsiteY42" fmla="*/ 88993 h 178177"/>
                <a:gd name="connsiteX43" fmla="*/ 141447 w 173021"/>
                <a:gd name="connsiteY43" fmla="*/ 115377 h 178177"/>
                <a:gd name="connsiteX44" fmla="*/ 131922 w 173021"/>
                <a:gd name="connsiteY44" fmla="*/ 101852 h 178177"/>
                <a:gd name="connsiteX45" fmla="*/ 128097 w 173021"/>
                <a:gd name="connsiteY45" fmla="*/ 101061 h 178177"/>
                <a:gd name="connsiteX46" fmla="*/ 127922 w 173021"/>
                <a:gd name="connsiteY46" fmla="*/ 101185 h 178177"/>
                <a:gd name="connsiteX47" fmla="*/ 127350 w 173021"/>
                <a:gd name="connsiteY47" fmla="*/ 105185 h 178177"/>
                <a:gd name="connsiteX48" fmla="*/ 136875 w 173021"/>
                <a:gd name="connsiteY48" fmla="*/ 118616 h 178177"/>
                <a:gd name="connsiteX49" fmla="*/ 141046 w 173021"/>
                <a:gd name="connsiteY49" fmla="*/ 118806 h 178177"/>
                <a:gd name="connsiteX50" fmla="*/ 141733 w 173021"/>
                <a:gd name="connsiteY50" fmla="*/ 115377 h 178177"/>
                <a:gd name="connsiteX51" fmla="*/ 158497 w 173021"/>
                <a:gd name="connsiteY51" fmla="*/ 143952 h 178177"/>
                <a:gd name="connsiteX52" fmla="*/ 150210 w 173021"/>
                <a:gd name="connsiteY52" fmla="*/ 129569 h 178177"/>
                <a:gd name="connsiteX53" fmla="*/ 146308 w 173021"/>
                <a:gd name="connsiteY53" fmla="*/ 128522 h 178177"/>
                <a:gd name="connsiteX54" fmla="*/ 146305 w 173021"/>
                <a:gd name="connsiteY54" fmla="*/ 128522 h 178177"/>
                <a:gd name="connsiteX55" fmla="*/ 145352 w 173021"/>
                <a:gd name="connsiteY55" fmla="*/ 132522 h 178177"/>
                <a:gd name="connsiteX56" fmla="*/ 153353 w 173021"/>
                <a:gd name="connsiteY56" fmla="*/ 146714 h 178177"/>
                <a:gd name="connsiteX57" fmla="*/ 157259 w 173021"/>
                <a:gd name="connsiteY57" fmla="*/ 147857 h 178177"/>
                <a:gd name="connsiteX58" fmla="*/ 158306 w 173021"/>
                <a:gd name="connsiteY58" fmla="*/ 144238 h 178177"/>
                <a:gd name="connsiteX59" fmla="*/ 172880 w 173021"/>
                <a:gd name="connsiteY59" fmla="*/ 173765 h 178177"/>
                <a:gd name="connsiteX60" fmla="*/ 166022 w 173021"/>
                <a:gd name="connsiteY60" fmla="*/ 158716 h 178177"/>
                <a:gd name="connsiteX61" fmla="*/ 162116 w 173021"/>
                <a:gd name="connsiteY61" fmla="*/ 157382 h 178177"/>
                <a:gd name="connsiteX62" fmla="*/ 160783 w 173021"/>
                <a:gd name="connsiteY62" fmla="*/ 161288 h 178177"/>
                <a:gd name="connsiteX63" fmla="*/ 167546 w 173021"/>
                <a:gd name="connsiteY63" fmla="*/ 176051 h 178177"/>
                <a:gd name="connsiteX64" fmla="*/ 171274 w 173021"/>
                <a:gd name="connsiteY64" fmla="*/ 177613 h 178177"/>
                <a:gd name="connsiteX65" fmla="*/ 171356 w 173021"/>
                <a:gd name="connsiteY65" fmla="*/ 177575 h 178177"/>
                <a:gd name="connsiteX66" fmla="*/ 172880 w 173021"/>
                <a:gd name="connsiteY66" fmla="*/ 174051 h 17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73021" h="178177">
                  <a:moveTo>
                    <a:pt x="19146" y="6506"/>
                  </a:moveTo>
                  <a:cubicBezTo>
                    <a:pt x="14193" y="4125"/>
                    <a:pt x="9050" y="1934"/>
                    <a:pt x="3906" y="-161"/>
                  </a:cubicBezTo>
                  <a:cubicBezTo>
                    <a:pt x="2433" y="-723"/>
                    <a:pt x="780" y="10"/>
                    <a:pt x="216" y="1487"/>
                  </a:cubicBezTo>
                  <a:cubicBezTo>
                    <a:pt x="208" y="1506"/>
                    <a:pt x="199" y="1534"/>
                    <a:pt x="191" y="1554"/>
                  </a:cubicBezTo>
                  <a:cubicBezTo>
                    <a:pt x="-390" y="3020"/>
                    <a:pt x="329" y="4677"/>
                    <a:pt x="1796" y="5259"/>
                  </a:cubicBezTo>
                  <a:cubicBezTo>
                    <a:pt x="1801" y="5268"/>
                    <a:pt x="1806" y="5268"/>
                    <a:pt x="1811" y="5268"/>
                  </a:cubicBezTo>
                  <a:cubicBezTo>
                    <a:pt x="6859" y="7268"/>
                    <a:pt x="11812" y="9364"/>
                    <a:pt x="16765" y="11745"/>
                  </a:cubicBezTo>
                  <a:cubicBezTo>
                    <a:pt x="18212" y="12402"/>
                    <a:pt x="19918" y="11764"/>
                    <a:pt x="20575" y="10316"/>
                  </a:cubicBezTo>
                  <a:cubicBezTo>
                    <a:pt x="21232" y="8868"/>
                    <a:pt x="20593" y="7164"/>
                    <a:pt x="19146" y="6506"/>
                  </a:cubicBezTo>
                  <a:close/>
                  <a:moveTo>
                    <a:pt x="48293" y="22508"/>
                  </a:moveTo>
                  <a:cubicBezTo>
                    <a:pt x="43625" y="19556"/>
                    <a:pt x="38768" y="16698"/>
                    <a:pt x="34005" y="14031"/>
                  </a:cubicBezTo>
                  <a:cubicBezTo>
                    <a:pt x="32607" y="13307"/>
                    <a:pt x="30890" y="13812"/>
                    <a:pt x="30100" y="15174"/>
                  </a:cubicBezTo>
                  <a:cubicBezTo>
                    <a:pt x="29333" y="16555"/>
                    <a:pt x="29829" y="18289"/>
                    <a:pt x="31208" y="19060"/>
                  </a:cubicBezTo>
                  <a:cubicBezTo>
                    <a:pt x="31220" y="19070"/>
                    <a:pt x="31232" y="19070"/>
                    <a:pt x="31243" y="19079"/>
                  </a:cubicBezTo>
                  <a:cubicBezTo>
                    <a:pt x="35910" y="21746"/>
                    <a:pt x="40768" y="24509"/>
                    <a:pt x="45149" y="27366"/>
                  </a:cubicBezTo>
                  <a:cubicBezTo>
                    <a:pt x="46491" y="28233"/>
                    <a:pt x="48282" y="27852"/>
                    <a:pt x="49150" y="26509"/>
                  </a:cubicBezTo>
                  <a:cubicBezTo>
                    <a:pt x="50018" y="25166"/>
                    <a:pt x="49634" y="23375"/>
                    <a:pt x="48293" y="22508"/>
                  </a:cubicBezTo>
                  <a:close/>
                  <a:moveTo>
                    <a:pt x="75248" y="41558"/>
                  </a:moveTo>
                  <a:cubicBezTo>
                    <a:pt x="70962" y="38034"/>
                    <a:pt x="66485" y="34700"/>
                    <a:pt x="62009" y="31462"/>
                  </a:cubicBezTo>
                  <a:cubicBezTo>
                    <a:pt x="60720" y="30538"/>
                    <a:pt x="58929" y="30843"/>
                    <a:pt x="58008" y="32129"/>
                  </a:cubicBezTo>
                  <a:cubicBezTo>
                    <a:pt x="57088" y="33414"/>
                    <a:pt x="57386" y="35205"/>
                    <a:pt x="58675" y="36129"/>
                  </a:cubicBezTo>
                  <a:cubicBezTo>
                    <a:pt x="63056" y="39367"/>
                    <a:pt x="67343" y="42606"/>
                    <a:pt x="71629" y="45654"/>
                  </a:cubicBezTo>
                  <a:cubicBezTo>
                    <a:pt x="72681" y="46759"/>
                    <a:pt x="74429" y="46797"/>
                    <a:pt x="75534" y="45749"/>
                  </a:cubicBezTo>
                  <a:cubicBezTo>
                    <a:pt x="75567" y="45721"/>
                    <a:pt x="75598" y="45683"/>
                    <a:pt x="75629" y="45654"/>
                  </a:cubicBezTo>
                  <a:cubicBezTo>
                    <a:pt x="76401" y="44483"/>
                    <a:pt x="76242" y="42930"/>
                    <a:pt x="75248" y="41939"/>
                  </a:cubicBezTo>
                  <a:close/>
                  <a:moveTo>
                    <a:pt x="99823" y="63847"/>
                  </a:moveTo>
                  <a:cubicBezTo>
                    <a:pt x="95949" y="59913"/>
                    <a:pt x="91949" y="56103"/>
                    <a:pt x="87821" y="52417"/>
                  </a:cubicBezTo>
                  <a:cubicBezTo>
                    <a:pt x="86720" y="51283"/>
                    <a:pt x="84912" y="51264"/>
                    <a:pt x="83781" y="52360"/>
                  </a:cubicBezTo>
                  <a:cubicBezTo>
                    <a:pt x="83762" y="52379"/>
                    <a:pt x="83744" y="52398"/>
                    <a:pt x="83726" y="52417"/>
                  </a:cubicBezTo>
                  <a:cubicBezTo>
                    <a:pt x="82625" y="53560"/>
                    <a:pt x="82625" y="55370"/>
                    <a:pt x="83726" y="56513"/>
                  </a:cubicBezTo>
                  <a:cubicBezTo>
                    <a:pt x="87726" y="60132"/>
                    <a:pt x="91631" y="63847"/>
                    <a:pt x="95441" y="67752"/>
                  </a:cubicBezTo>
                  <a:cubicBezTo>
                    <a:pt x="96543" y="68886"/>
                    <a:pt x="98351" y="68905"/>
                    <a:pt x="99482" y="67809"/>
                  </a:cubicBezTo>
                  <a:cubicBezTo>
                    <a:pt x="99501" y="67790"/>
                    <a:pt x="99519" y="67771"/>
                    <a:pt x="99537" y="67752"/>
                  </a:cubicBezTo>
                  <a:cubicBezTo>
                    <a:pt x="100403" y="66771"/>
                    <a:pt x="100519" y="65333"/>
                    <a:pt x="99823" y="64228"/>
                  </a:cubicBezTo>
                  <a:close/>
                  <a:moveTo>
                    <a:pt x="121826" y="88612"/>
                  </a:moveTo>
                  <a:cubicBezTo>
                    <a:pt x="118397" y="84326"/>
                    <a:pt x="114777" y="80135"/>
                    <a:pt x="111158" y="75944"/>
                  </a:cubicBezTo>
                  <a:cubicBezTo>
                    <a:pt x="110015" y="74839"/>
                    <a:pt x="108205" y="74839"/>
                    <a:pt x="107062" y="75944"/>
                  </a:cubicBezTo>
                  <a:cubicBezTo>
                    <a:pt x="105931" y="77049"/>
                    <a:pt x="105907" y="78849"/>
                    <a:pt x="107007" y="79982"/>
                  </a:cubicBezTo>
                  <a:cubicBezTo>
                    <a:pt x="107025" y="80001"/>
                    <a:pt x="107043" y="80020"/>
                    <a:pt x="107062" y="80039"/>
                  </a:cubicBezTo>
                  <a:cubicBezTo>
                    <a:pt x="110681" y="84040"/>
                    <a:pt x="114206" y="88231"/>
                    <a:pt x="117635" y="92422"/>
                  </a:cubicBezTo>
                  <a:cubicBezTo>
                    <a:pt x="118461" y="93641"/>
                    <a:pt x="120121" y="93955"/>
                    <a:pt x="121339" y="93127"/>
                  </a:cubicBezTo>
                  <a:cubicBezTo>
                    <a:pt x="121443" y="93060"/>
                    <a:pt x="121542" y="92984"/>
                    <a:pt x="121635" y="92898"/>
                  </a:cubicBezTo>
                  <a:cubicBezTo>
                    <a:pt x="122719" y="91850"/>
                    <a:pt x="122802" y="90145"/>
                    <a:pt x="121826" y="88993"/>
                  </a:cubicBezTo>
                  <a:close/>
                  <a:moveTo>
                    <a:pt x="141447" y="115377"/>
                  </a:moveTo>
                  <a:cubicBezTo>
                    <a:pt x="138399" y="110805"/>
                    <a:pt x="135256" y="105852"/>
                    <a:pt x="131922" y="101852"/>
                  </a:cubicBezTo>
                  <a:cubicBezTo>
                    <a:pt x="131085" y="100575"/>
                    <a:pt x="129371" y="100223"/>
                    <a:pt x="128097" y="101061"/>
                  </a:cubicBezTo>
                  <a:cubicBezTo>
                    <a:pt x="128037" y="101099"/>
                    <a:pt x="127979" y="101137"/>
                    <a:pt x="127922" y="101185"/>
                  </a:cubicBezTo>
                  <a:cubicBezTo>
                    <a:pt x="126659" y="102128"/>
                    <a:pt x="126403" y="103918"/>
                    <a:pt x="127350" y="105185"/>
                  </a:cubicBezTo>
                  <a:cubicBezTo>
                    <a:pt x="130493" y="109567"/>
                    <a:pt x="133637" y="114044"/>
                    <a:pt x="136875" y="118616"/>
                  </a:cubicBezTo>
                  <a:cubicBezTo>
                    <a:pt x="137973" y="119825"/>
                    <a:pt x="139841" y="119911"/>
                    <a:pt x="141046" y="118806"/>
                  </a:cubicBezTo>
                  <a:cubicBezTo>
                    <a:pt x="142002" y="117939"/>
                    <a:pt x="142280" y="116549"/>
                    <a:pt x="141733" y="115377"/>
                  </a:cubicBezTo>
                  <a:close/>
                  <a:moveTo>
                    <a:pt x="158497" y="143952"/>
                  </a:moveTo>
                  <a:cubicBezTo>
                    <a:pt x="155830" y="139094"/>
                    <a:pt x="153163" y="134427"/>
                    <a:pt x="150210" y="129569"/>
                  </a:cubicBezTo>
                  <a:cubicBezTo>
                    <a:pt x="149422" y="128198"/>
                    <a:pt x="147676" y="127731"/>
                    <a:pt x="146308" y="128522"/>
                  </a:cubicBezTo>
                  <a:cubicBezTo>
                    <a:pt x="146307" y="128522"/>
                    <a:pt x="146306" y="128522"/>
                    <a:pt x="146305" y="128522"/>
                  </a:cubicBezTo>
                  <a:cubicBezTo>
                    <a:pt x="144958" y="129379"/>
                    <a:pt x="144536" y="131151"/>
                    <a:pt x="145352" y="132522"/>
                  </a:cubicBezTo>
                  <a:cubicBezTo>
                    <a:pt x="148115" y="137189"/>
                    <a:pt x="150782" y="142047"/>
                    <a:pt x="153353" y="146714"/>
                  </a:cubicBezTo>
                  <a:cubicBezTo>
                    <a:pt x="154143" y="148077"/>
                    <a:pt x="155860" y="148581"/>
                    <a:pt x="157259" y="147857"/>
                  </a:cubicBezTo>
                  <a:cubicBezTo>
                    <a:pt x="158432" y="147057"/>
                    <a:pt x="158872" y="145543"/>
                    <a:pt x="158306" y="144238"/>
                  </a:cubicBezTo>
                  <a:close/>
                  <a:moveTo>
                    <a:pt x="172880" y="173765"/>
                  </a:moveTo>
                  <a:cubicBezTo>
                    <a:pt x="170689" y="168717"/>
                    <a:pt x="168403" y="163764"/>
                    <a:pt x="166022" y="158716"/>
                  </a:cubicBezTo>
                  <a:cubicBezTo>
                    <a:pt x="165298" y="157287"/>
                    <a:pt x="163564" y="156697"/>
                    <a:pt x="162116" y="157382"/>
                  </a:cubicBezTo>
                  <a:cubicBezTo>
                    <a:pt x="160685" y="158106"/>
                    <a:pt x="160093" y="159840"/>
                    <a:pt x="160783" y="161288"/>
                  </a:cubicBezTo>
                  <a:cubicBezTo>
                    <a:pt x="163164" y="166146"/>
                    <a:pt x="165450" y="170813"/>
                    <a:pt x="167546" y="176051"/>
                  </a:cubicBezTo>
                  <a:cubicBezTo>
                    <a:pt x="168145" y="177509"/>
                    <a:pt x="169814" y="178214"/>
                    <a:pt x="171274" y="177613"/>
                  </a:cubicBezTo>
                  <a:cubicBezTo>
                    <a:pt x="171301" y="177595"/>
                    <a:pt x="171329" y="177585"/>
                    <a:pt x="171356" y="177575"/>
                  </a:cubicBezTo>
                  <a:cubicBezTo>
                    <a:pt x="172663" y="176937"/>
                    <a:pt x="173309" y="175442"/>
                    <a:pt x="172880" y="174051"/>
                  </a:cubicBezTo>
                  <a:close/>
                </a:path>
              </a:pathLst>
            </a:custGeom>
            <a:solidFill>
              <a:srgbClr val="185E31"/>
            </a:solidFill>
            <a:ln w="9525" cap="flat">
              <a:noFill/>
              <a:prstDash val="solid"/>
              <a:miter/>
            </a:ln>
          </p:spPr>
          <p:txBody>
            <a:bodyPr rtlCol="0" anchor="ctr"/>
            <a:lstStyle/>
            <a:p>
              <a:endParaRPr lang="zh-CN" altLang="en-US"/>
            </a:p>
          </p:txBody>
        </p:sp>
        <p:sp>
          <p:nvSpPr>
            <p:cNvPr id="48" name="任意多边形: 形状 47"/>
            <p:cNvSpPr/>
            <p:nvPr/>
          </p:nvSpPr>
          <p:spPr>
            <a:xfrm>
              <a:off x="1512449" y="7580636"/>
              <a:ext cx="13665" cy="8166"/>
            </a:xfrm>
            <a:custGeom>
              <a:avLst/>
              <a:gdLst>
                <a:gd name="connsiteX0" fmla="*/ 11611 w 13665"/>
                <a:gd name="connsiteY0" fmla="*/ 2237 h 8166"/>
                <a:gd name="connsiteX1" fmla="*/ 3229 w 13665"/>
                <a:gd name="connsiteY1" fmla="*/ -335 h 8166"/>
                <a:gd name="connsiteX2" fmla="*/ 4 w 13665"/>
                <a:gd name="connsiteY2" fmla="*/ 2313 h 8166"/>
                <a:gd name="connsiteX3" fmla="*/ 1705 w 13665"/>
                <a:gd name="connsiteY3" fmla="*/ 5285 h 8166"/>
                <a:gd name="connsiteX4" fmla="*/ 9801 w 13665"/>
                <a:gd name="connsiteY4" fmla="*/ 7666 h 8166"/>
                <a:gd name="connsiteX5" fmla="*/ 13516 w 13665"/>
                <a:gd name="connsiteY5" fmla="*/ 5856 h 8166"/>
                <a:gd name="connsiteX6" fmla="*/ 11678 w 13665"/>
                <a:gd name="connsiteY6" fmla="*/ 2255 h 8166"/>
                <a:gd name="connsiteX7" fmla="*/ 11611 w 13665"/>
                <a:gd name="connsiteY7" fmla="*/ 2237 h 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65" h="8166">
                  <a:moveTo>
                    <a:pt x="11611" y="2237"/>
                  </a:moveTo>
                  <a:lnTo>
                    <a:pt x="3229" y="-335"/>
                  </a:lnTo>
                  <a:cubicBezTo>
                    <a:pt x="1606" y="-497"/>
                    <a:pt x="162" y="693"/>
                    <a:pt x="4" y="2313"/>
                  </a:cubicBezTo>
                  <a:cubicBezTo>
                    <a:pt x="-118" y="3570"/>
                    <a:pt x="564" y="4761"/>
                    <a:pt x="1705" y="5285"/>
                  </a:cubicBezTo>
                  <a:lnTo>
                    <a:pt x="9801" y="7666"/>
                  </a:lnTo>
                  <a:cubicBezTo>
                    <a:pt x="11325" y="8171"/>
                    <a:pt x="12977" y="7371"/>
                    <a:pt x="13516" y="5856"/>
                  </a:cubicBezTo>
                  <a:cubicBezTo>
                    <a:pt x="14002" y="4351"/>
                    <a:pt x="13179" y="2742"/>
                    <a:pt x="11678" y="2255"/>
                  </a:cubicBezTo>
                  <a:cubicBezTo>
                    <a:pt x="11656" y="2246"/>
                    <a:pt x="11633" y="2246"/>
                    <a:pt x="11611" y="2237"/>
                  </a:cubicBezTo>
                  <a:close/>
                </a:path>
              </a:pathLst>
            </a:custGeom>
            <a:solidFill>
              <a:srgbClr val="185E31"/>
            </a:solidFill>
            <a:ln w="9525" cap="flat">
              <a:noFill/>
              <a:prstDash val="solid"/>
              <a:miter/>
            </a:ln>
          </p:spPr>
          <p:txBody>
            <a:bodyPr rtlCol="0" anchor="ctr"/>
            <a:lstStyle/>
            <a:p>
              <a:endParaRPr lang="zh-CN" altLang="en-US"/>
            </a:p>
          </p:txBody>
        </p:sp>
        <p:sp>
          <p:nvSpPr>
            <p:cNvPr id="49" name="任意多边形: 形状 48"/>
            <p:cNvSpPr/>
            <p:nvPr/>
          </p:nvSpPr>
          <p:spPr>
            <a:xfrm>
              <a:off x="2276020" y="7271885"/>
              <a:ext cx="129867" cy="477160"/>
            </a:xfrm>
            <a:custGeom>
              <a:avLst/>
              <a:gdLst>
                <a:gd name="connsiteX0" fmla="*/ 80049 w 129867"/>
                <a:gd name="connsiteY0" fmla="*/ 15236 h 477160"/>
                <a:gd name="connsiteX1" fmla="*/ 93575 w 129867"/>
                <a:gd name="connsiteY1" fmla="*/ 4950 h 477160"/>
                <a:gd name="connsiteX2" fmla="*/ 94241 w 129867"/>
                <a:gd name="connsiteY2" fmla="*/ 854 h 477160"/>
                <a:gd name="connsiteX3" fmla="*/ 90260 w 129867"/>
                <a:gd name="connsiteY3" fmla="*/ 177 h 477160"/>
                <a:gd name="connsiteX4" fmla="*/ 90241 w 129867"/>
                <a:gd name="connsiteY4" fmla="*/ 187 h 477160"/>
                <a:gd name="connsiteX5" fmla="*/ 76334 w 129867"/>
                <a:gd name="connsiteY5" fmla="*/ 10855 h 477160"/>
                <a:gd name="connsiteX6" fmla="*/ 76239 w 129867"/>
                <a:gd name="connsiteY6" fmla="*/ 14760 h 477160"/>
                <a:gd name="connsiteX7" fmla="*/ 76334 w 129867"/>
                <a:gd name="connsiteY7" fmla="*/ 14856 h 477160"/>
                <a:gd name="connsiteX8" fmla="*/ 80049 w 129867"/>
                <a:gd name="connsiteY8" fmla="*/ 15236 h 477160"/>
                <a:gd name="connsiteX9" fmla="*/ 56332 w 129867"/>
                <a:gd name="connsiteY9" fmla="*/ 39335 h 477160"/>
                <a:gd name="connsiteX10" fmla="*/ 67857 w 129867"/>
                <a:gd name="connsiteY10" fmla="*/ 26762 h 477160"/>
                <a:gd name="connsiteX11" fmla="*/ 67857 w 129867"/>
                <a:gd name="connsiteY11" fmla="*/ 22666 h 477160"/>
                <a:gd name="connsiteX12" fmla="*/ 63761 w 129867"/>
                <a:gd name="connsiteY12" fmla="*/ 22666 h 477160"/>
                <a:gd name="connsiteX13" fmla="*/ 51950 w 129867"/>
                <a:gd name="connsiteY13" fmla="*/ 35620 h 477160"/>
                <a:gd name="connsiteX14" fmla="*/ 51893 w 129867"/>
                <a:gd name="connsiteY14" fmla="*/ 39659 h 477160"/>
                <a:gd name="connsiteX15" fmla="*/ 51950 w 129867"/>
                <a:gd name="connsiteY15" fmla="*/ 39716 h 477160"/>
                <a:gd name="connsiteX16" fmla="*/ 55856 w 129867"/>
                <a:gd name="connsiteY16" fmla="*/ 39906 h 477160"/>
                <a:gd name="connsiteX17" fmla="*/ 56332 w 129867"/>
                <a:gd name="connsiteY17" fmla="*/ 39335 h 477160"/>
                <a:gd name="connsiteX18" fmla="*/ 37282 w 129867"/>
                <a:gd name="connsiteY18" fmla="*/ 67434 h 477160"/>
                <a:gd name="connsiteX19" fmla="*/ 46235 w 129867"/>
                <a:gd name="connsiteY19" fmla="*/ 52956 h 477160"/>
                <a:gd name="connsiteX20" fmla="*/ 45473 w 129867"/>
                <a:gd name="connsiteY20" fmla="*/ 48955 h 477160"/>
                <a:gd name="connsiteX21" fmla="*/ 41473 w 129867"/>
                <a:gd name="connsiteY21" fmla="*/ 49717 h 477160"/>
                <a:gd name="connsiteX22" fmla="*/ 31948 w 129867"/>
                <a:gd name="connsiteY22" fmla="*/ 64671 h 477160"/>
                <a:gd name="connsiteX23" fmla="*/ 32996 w 129867"/>
                <a:gd name="connsiteY23" fmla="*/ 68576 h 477160"/>
                <a:gd name="connsiteX24" fmla="*/ 37091 w 129867"/>
                <a:gd name="connsiteY24" fmla="*/ 67767 h 477160"/>
                <a:gd name="connsiteX25" fmla="*/ 37282 w 129867"/>
                <a:gd name="connsiteY25" fmla="*/ 67434 h 477160"/>
                <a:gd name="connsiteX26" fmla="*/ 23185 w 129867"/>
                <a:gd name="connsiteY26" fmla="*/ 98485 h 477160"/>
                <a:gd name="connsiteX27" fmla="*/ 29567 w 129867"/>
                <a:gd name="connsiteY27" fmla="*/ 82674 h 477160"/>
                <a:gd name="connsiteX28" fmla="*/ 28138 w 129867"/>
                <a:gd name="connsiteY28" fmla="*/ 78864 h 477160"/>
                <a:gd name="connsiteX29" fmla="*/ 24328 w 129867"/>
                <a:gd name="connsiteY29" fmla="*/ 80292 h 477160"/>
                <a:gd name="connsiteX30" fmla="*/ 17756 w 129867"/>
                <a:gd name="connsiteY30" fmla="*/ 96580 h 477160"/>
                <a:gd name="connsiteX31" fmla="*/ 19565 w 129867"/>
                <a:gd name="connsiteY31" fmla="*/ 100295 h 477160"/>
                <a:gd name="connsiteX32" fmla="*/ 22709 w 129867"/>
                <a:gd name="connsiteY32" fmla="*/ 98485 h 477160"/>
                <a:gd name="connsiteX33" fmla="*/ 13660 w 129867"/>
                <a:gd name="connsiteY33" fmla="*/ 131442 h 477160"/>
                <a:gd name="connsiteX34" fmla="*/ 17756 w 129867"/>
                <a:gd name="connsiteY34" fmla="*/ 114868 h 477160"/>
                <a:gd name="connsiteX35" fmla="*/ 15803 w 129867"/>
                <a:gd name="connsiteY35" fmla="*/ 111296 h 477160"/>
                <a:gd name="connsiteX36" fmla="*/ 12231 w 129867"/>
                <a:gd name="connsiteY36" fmla="*/ 113249 h 477160"/>
                <a:gd name="connsiteX37" fmla="*/ 8040 w 129867"/>
                <a:gd name="connsiteY37" fmla="*/ 130203 h 477160"/>
                <a:gd name="connsiteX38" fmla="*/ 10231 w 129867"/>
                <a:gd name="connsiteY38" fmla="*/ 133727 h 477160"/>
                <a:gd name="connsiteX39" fmla="*/ 13660 w 129867"/>
                <a:gd name="connsiteY39" fmla="*/ 131442 h 477160"/>
                <a:gd name="connsiteX40" fmla="*/ 8326 w 129867"/>
                <a:gd name="connsiteY40" fmla="*/ 165351 h 477160"/>
                <a:gd name="connsiteX41" fmla="*/ 10517 w 129867"/>
                <a:gd name="connsiteY41" fmla="*/ 148301 h 477160"/>
                <a:gd name="connsiteX42" fmla="*/ 8469 w 129867"/>
                <a:gd name="connsiteY42" fmla="*/ 144815 h 477160"/>
                <a:gd name="connsiteX43" fmla="*/ 4983 w 129867"/>
                <a:gd name="connsiteY43" fmla="*/ 146862 h 477160"/>
                <a:gd name="connsiteX44" fmla="*/ 4897 w 129867"/>
                <a:gd name="connsiteY44" fmla="*/ 147443 h 477160"/>
                <a:gd name="connsiteX45" fmla="*/ 2516 w 129867"/>
                <a:gd name="connsiteY45" fmla="*/ 164779 h 477160"/>
                <a:gd name="connsiteX46" fmla="*/ 5087 w 129867"/>
                <a:gd name="connsiteY46" fmla="*/ 167922 h 477160"/>
                <a:gd name="connsiteX47" fmla="*/ 8135 w 129867"/>
                <a:gd name="connsiteY47" fmla="*/ 165351 h 477160"/>
                <a:gd name="connsiteX48" fmla="*/ 5849 w 129867"/>
                <a:gd name="connsiteY48" fmla="*/ 199736 h 477160"/>
                <a:gd name="connsiteX49" fmla="*/ 6802 w 129867"/>
                <a:gd name="connsiteY49" fmla="*/ 182496 h 477160"/>
                <a:gd name="connsiteX50" fmla="*/ 3373 w 129867"/>
                <a:gd name="connsiteY50" fmla="*/ 180114 h 477160"/>
                <a:gd name="connsiteX51" fmla="*/ 992 w 129867"/>
                <a:gd name="connsiteY51" fmla="*/ 182496 h 477160"/>
                <a:gd name="connsiteX52" fmla="*/ 39 w 129867"/>
                <a:gd name="connsiteY52" fmla="*/ 199831 h 477160"/>
                <a:gd name="connsiteX53" fmla="*/ 2420 w 129867"/>
                <a:gd name="connsiteY53" fmla="*/ 203260 h 477160"/>
                <a:gd name="connsiteX54" fmla="*/ 5849 w 129867"/>
                <a:gd name="connsiteY54" fmla="*/ 200888 h 477160"/>
                <a:gd name="connsiteX55" fmla="*/ 5849 w 129867"/>
                <a:gd name="connsiteY55" fmla="*/ 199831 h 477160"/>
                <a:gd name="connsiteX56" fmla="*/ 5849 w 129867"/>
                <a:gd name="connsiteY56" fmla="*/ 234121 h 477160"/>
                <a:gd name="connsiteX57" fmla="*/ 5849 w 129867"/>
                <a:gd name="connsiteY57" fmla="*/ 226977 h 477160"/>
                <a:gd name="connsiteX58" fmla="*/ 5849 w 129867"/>
                <a:gd name="connsiteY58" fmla="*/ 216976 h 477160"/>
                <a:gd name="connsiteX59" fmla="*/ 2992 w 129867"/>
                <a:gd name="connsiteY59" fmla="*/ 214023 h 477160"/>
                <a:gd name="connsiteX60" fmla="*/ 39 w 129867"/>
                <a:gd name="connsiteY60" fmla="*/ 216785 h 477160"/>
                <a:gd name="connsiteX61" fmla="*/ 39 w 129867"/>
                <a:gd name="connsiteY61" fmla="*/ 216881 h 477160"/>
                <a:gd name="connsiteX62" fmla="*/ 39 w 129867"/>
                <a:gd name="connsiteY62" fmla="*/ 226977 h 477160"/>
                <a:gd name="connsiteX63" fmla="*/ 39 w 129867"/>
                <a:gd name="connsiteY63" fmla="*/ 234311 h 477160"/>
                <a:gd name="connsiteX64" fmla="*/ 3468 w 129867"/>
                <a:gd name="connsiteY64" fmla="*/ 236693 h 477160"/>
                <a:gd name="connsiteX65" fmla="*/ 5849 w 129867"/>
                <a:gd name="connsiteY65" fmla="*/ 234311 h 477160"/>
                <a:gd name="connsiteX66" fmla="*/ 9183 w 129867"/>
                <a:gd name="connsiteY66" fmla="*/ 268125 h 477160"/>
                <a:gd name="connsiteX67" fmla="*/ 6897 w 129867"/>
                <a:gd name="connsiteY67" fmla="*/ 251171 h 477160"/>
                <a:gd name="connsiteX68" fmla="*/ 3782 w 129867"/>
                <a:gd name="connsiteY68" fmla="*/ 248599 h 477160"/>
                <a:gd name="connsiteX69" fmla="*/ 3754 w 129867"/>
                <a:gd name="connsiteY69" fmla="*/ 248599 h 477160"/>
                <a:gd name="connsiteX70" fmla="*/ 1182 w 129867"/>
                <a:gd name="connsiteY70" fmla="*/ 251742 h 477160"/>
                <a:gd name="connsiteX71" fmla="*/ 3468 w 129867"/>
                <a:gd name="connsiteY71" fmla="*/ 269078 h 477160"/>
                <a:gd name="connsiteX72" fmla="*/ 6802 w 129867"/>
                <a:gd name="connsiteY72" fmla="*/ 271459 h 477160"/>
                <a:gd name="connsiteX73" fmla="*/ 9183 w 129867"/>
                <a:gd name="connsiteY73" fmla="*/ 268125 h 477160"/>
                <a:gd name="connsiteX74" fmla="*/ 16898 w 129867"/>
                <a:gd name="connsiteY74" fmla="*/ 301558 h 477160"/>
                <a:gd name="connsiteX75" fmla="*/ 12517 w 129867"/>
                <a:gd name="connsiteY75" fmla="*/ 284985 h 477160"/>
                <a:gd name="connsiteX76" fmla="*/ 9040 w 129867"/>
                <a:gd name="connsiteY76" fmla="*/ 282841 h 477160"/>
                <a:gd name="connsiteX77" fmla="*/ 6897 w 129867"/>
                <a:gd name="connsiteY77" fmla="*/ 286318 h 477160"/>
                <a:gd name="connsiteX78" fmla="*/ 11374 w 129867"/>
                <a:gd name="connsiteY78" fmla="*/ 303177 h 477160"/>
                <a:gd name="connsiteX79" fmla="*/ 14993 w 129867"/>
                <a:gd name="connsiteY79" fmla="*/ 305177 h 477160"/>
                <a:gd name="connsiteX80" fmla="*/ 16327 w 129867"/>
                <a:gd name="connsiteY80" fmla="*/ 301558 h 477160"/>
                <a:gd name="connsiteX81" fmla="*/ 28519 w 129867"/>
                <a:gd name="connsiteY81" fmla="*/ 333752 h 477160"/>
                <a:gd name="connsiteX82" fmla="*/ 22232 w 129867"/>
                <a:gd name="connsiteY82" fmla="*/ 317846 h 477160"/>
                <a:gd name="connsiteX83" fmla="*/ 18565 w 129867"/>
                <a:gd name="connsiteY83" fmla="*/ 316084 h 477160"/>
                <a:gd name="connsiteX84" fmla="*/ 16803 w 129867"/>
                <a:gd name="connsiteY84" fmla="*/ 319751 h 477160"/>
                <a:gd name="connsiteX85" fmla="*/ 23185 w 129867"/>
                <a:gd name="connsiteY85" fmla="*/ 336039 h 477160"/>
                <a:gd name="connsiteX86" fmla="*/ 26995 w 129867"/>
                <a:gd name="connsiteY86" fmla="*/ 337563 h 477160"/>
                <a:gd name="connsiteX87" fmla="*/ 28519 w 129867"/>
                <a:gd name="connsiteY87" fmla="*/ 333752 h 477160"/>
                <a:gd name="connsiteX88" fmla="*/ 43473 w 129867"/>
                <a:gd name="connsiteY88" fmla="*/ 364709 h 477160"/>
                <a:gd name="connsiteX89" fmla="*/ 35663 w 129867"/>
                <a:gd name="connsiteY89" fmla="*/ 349374 h 477160"/>
                <a:gd name="connsiteX90" fmla="*/ 31967 w 129867"/>
                <a:gd name="connsiteY90" fmla="*/ 347440 h 477160"/>
                <a:gd name="connsiteX91" fmla="*/ 30024 w 129867"/>
                <a:gd name="connsiteY91" fmla="*/ 351136 h 477160"/>
                <a:gd name="connsiteX92" fmla="*/ 30424 w 129867"/>
                <a:gd name="connsiteY92" fmla="*/ 351945 h 477160"/>
                <a:gd name="connsiteX93" fmla="*/ 38425 w 129867"/>
                <a:gd name="connsiteY93" fmla="*/ 367471 h 477160"/>
                <a:gd name="connsiteX94" fmla="*/ 42330 w 129867"/>
                <a:gd name="connsiteY94" fmla="*/ 368614 h 477160"/>
                <a:gd name="connsiteX95" fmla="*/ 42940 w 129867"/>
                <a:gd name="connsiteY95" fmla="*/ 364756 h 477160"/>
                <a:gd name="connsiteX96" fmla="*/ 42902 w 129867"/>
                <a:gd name="connsiteY96" fmla="*/ 364709 h 477160"/>
                <a:gd name="connsiteX97" fmla="*/ 61380 w 129867"/>
                <a:gd name="connsiteY97" fmla="*/ 393951 h 477160"/>
                <a:gd name="connsiteX98" fmla="*/ 51855 w 129867"/>
                <a:gd name="connsiteY98" fmla="*/ 379473 h 477160"/>
                <a:gd name="connsiteX99" fmla="*/ 47683 w 129867"/>
                <a:gd name="connsiteY99" fmla="*/ 379225 h 477160"/>
                <a:gd name="connsiteX100" fmla="*/ 46902 w 129867"/>
                <a:gd name="connsiteY100" fmla="*/ 382521 h 477160"/>
                <a:gd name="connsiteX101" fmla="*/ 56427 w 129867"/>
                <a:gd name="connsiteY101" fmla="*/ 397189 h 477160"/>
                <a:gd name="connsiteX102" fmla="*/ 60428 w 129867"/>
                <a:gd name="connsiteY102" fmla="*/ 397951 h 477160"/>
                <a:gd name="connsiteX103" fmla="*/ 61190 w 129867"/>
                <a:gd name="connsiteY103" fmla="*/ 393951 h 477160"/>
                <a:gd name="connsiteX104" fmla="*/ 81859 w 129867"/>
                <a:gd name="connsiteY104" fmla="*/ 421668 h 477160"/>
                <a:gd name="connsiteX105" fmla="*/ 71381 w 129867"/>
                <a:gd name="connsiteY105" fmla="*/ 408048 h 477160"/>
                <a:gd name="connsiteX106" fmla="*/ 67286 w 129867"/>
                <a:gd name="connsiteY106" fmla="*/ 407381 h 477160"/>
                <a:gd name="connsiteX107" fmla="*/ 66714 w 129867"/>
                <a:gd name="connsiteY107" fmla="*/ 411476 h 477160"/>
                <a:gd name="connsiteX108" fmla="*/ 77382 w 129867"/>
                <a:gd name="connsiteY108" fmla="*/ 425288 h 477160"/>
                <a:gd name="connsiteX109" fmla="*/ 81383 w 129867"/>
                <a:gd name="connsiteY109" fmla="*/ 425764 h 477160"/>
                <a:gd name="connsiteX110" fmla="*/ 81344 w 129867"/>
                <a:gd name="connsiteY110" fmla="*/ 421726 h 477160"/>
                <a:gd name="connsiteX111" fmla="*/ 81287 w 129867"/>
                <a:gd name="connsiteY111" fmla="*/ 421668 h 477160"/>
                <a:gd name="connsiteX112" fmla="*/ 104433 w 129867"/>
                <a:gd name="connsiteY112" fmla="*/ 447576 h 477160"/>
                <a:gd name="connsiteX113" fmla="*/ 92908 w 129867"/>
                <a:gd name="connsiteY113" fmla="*/ 434813 h 477160"/>
                <a:gd name="connsiteX114" fmla="*/ 88812 w 129867"/>
                <a:gd name="connsiteY114" fmla="*/ 434527 h 477160"/>
                <a:gd name="connsiteX115" fmla="*/ 88526 w 129867"/>
                <a:gd name="connsiteY115" fmla="*/ 438623 h 477160"/>
                <a:gd name="connsiteX116" fmla="*/ 100242 w 129867"/>
                <a:gd name="connsiteY116" fmla="*/ 451577 h 477160"/>
                <a:gd name="connsiteX117" fmla="*/ 104281 w 129867"/>
                <a:gd name="connsiteY117" fmla="*/ 451634 h 477160"/>
                <a:gd name="connsiteX118" fmla="*/ 104338 w 129867"/>
                <a:gd name="connsiteY118" fmla="*/ 451577 h 477160"/>
                <a:gd name="connsiteX119" fmla="*/ 104338 w 129867"/>
                <a:gd name="connsiteY119" fmla="*/ 447481 h 477160"/>
                <a:gd name="connsiteX120" fmla="*/ 128912 w 129867"/>
                <a:gd name="connsiteY120" fmla="*/ 471770 h 477160"/>
                <a:gd name="connsiteX121" fmla="*/ 116435 w 129867"/>
                <a:gd name="connsiteY121" fmla="*/ 459959 h 477160"/>
                <a:gd name="connsiteX122" fmla="*/ 112339 w 129867"/>
                <a:gd name="connsiteY122" fmla="*/ 459959 h 477160"/>
                <a:gd name="connsiteX123" fmla="*/ 112339 w 129867"/>
                <a:gd name="connsiteY123" fmla="*/ 464055 h 477160"/>
                <a:gd name="connsiteX124" fmla="*/ 125007 w 129867"/>
                <a:gd name="connsiteY124" fmla="*/ 476056 h 477160"/>
                <a:gd name="connsiteX125" fmla="*/ 129103 w 129867"/>
                <a:gd name="connsiteY125" fmla="*/ 475866 h 477160"/>
                <a:gd name="connsiteX126" fmla="*/ 128912 w 129867"/>
                <a:gd name="connsiteY126" fmla="*/ 471770 h 477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129867" h="477160">
                  <a:moveTo>
                    <a:pt x="80049" y="15236"/>
                  </a:moveTo>
                  <a:cubicBezTo>
                    <a:pt x="84335" y="11712"/>
                    <a:pt x="88812" y="8283"/>
                    <a:pt x="93575" y="4950"/>
                  </a:cubicBezTo>
                  <a:cubicBezTo>
                    <a:pt x="94879" y="3997"/>
                    <a:pt x="95175" y="2168"/>
                    <a:pt x="94241" y="854"/>
                  </a:cubicBezTo>
                  <a:cubicBezTo>
                    <a:pt x="93327" y="-432"/>
                    <a:pt x="91546" y="-737"/>
                    <a:pt x="90260" y="177"/>
                  </a:cubicBezTo>
                  <a:cubicBezTo>
                    <a:pt x="90250" y="177"/>
                    <a:pt x="90250" y="187"/>
                    <a:pt x="90241" y="187"/>
                  </a:cubicBezTo>
                  <a:cubicBezTo>
                    <a:pt x="85383" y="3616"/>
                    <a:pt x="80716" y="7140"/>
                    <a:pt x="76334" y="10855"/>
                  </a:cubicBezTo>
                  <a:cubicBezTo>
                    <a:pt x="75229" y="11903"/>
                    <a:pt x="75191" y="13655"/>
                    <a:pt x="76239" y="14760"/>
                  </a:cubicBezTo>
                  <a:cubicBezTo>
                    <a:pt x="76268" y="14789"/>
                    <a:pt x="76306" y="14827"/>
                    <a:pt x="76334" y="14856"/>
                  </a:cubicBezTo>
                  <a:cubicBezTo>
                    <a:pt x="77306" y="15884"/>
                    <a:pt x="78887" y="16046"/>
                    <a:pt x="80049" y="15236"/>
                  </a:cubicBezTo>
                  <a:close/>
                  <a:moveTo>
                    <a:pt x="56332" y="39335"/>
                  </a:moveTo>
                  <a:cubicBezTo>
                    <a:pt x="59951" y="35049"/>
                    <a:pt x="63761" y="30858"/>
                    <a:pt x="67857" y="26762"/>
                  </a:cubicBezTo>
                  <a:cubicBezTo>
                    <a:pt x="68991" y="25628"/>
                    <a:pt x="68991" y="23800"/>
                    <a:pt x="67857" y="22666"/>
                  </a:cubicBezTo>
                  <a:cubicBezTo>
                    <a:pt x="66724" y="21533"/>
                    <a:pt x="64895" y="21533"/>
                    <a:pt x="63761" y="22666"/>
                  </a:cubicBezTo>
                  <a:cubicBezTo>
                    <a:pt x="59570" y="26857"/>
                    <a:pt x="55570" y="31239"/>
                    <a:pt x="51950" y="35620"/>
                  </a:cubicBezTo>
                  <a:cubicBezTo>
                    <a:pt x="50817" y="36725"/>
                    <a:pt x="50798" y="38525"/>
                    <a:pt x="51893" y="39659"/>
                  </a:cubicBezTo>
                  <a:cubicBezTo>
                    <a:pt x="51912" y="39678"/>
                    <a:pt x="51931" y="39697"/>
                    <a:pt x="51950" y="39716"/>
                  </a:cubicBezTo>
                  <a:cubicBezTo>
                    <a:pt x="52979" y="40849"/>
                    <a:pt x="54722" y="40935"/>
                    <a:pt x="55856" y="39906"/>
                  </a:cubicBezTo>
                  <a:cubicBezTo>
                    <a:pt x="56037" y="39735"/>
                    <a:pt x="56198" y="39544"/>
                    <a:pt x="56332" y="39335"/>
                  </a:cubicBezTo>
                  <a:close/>
                  <a:moveTo>
                    <a:pt x="37282" y="67434"/>
                  </a:moveTo>
                  <a:cubicBezTo>
                    <a:pt x="40044" y="62481"/>
                    <a:pt x="42997" y="57909"/>
                    <a:pt x="46235" y="52956"/>
                  </a:cubicBezTo>
                  <a:cubicBezTo>
                    <a:pt x="47131" y="51641"/>
                    <a:pt x="46788" y="49850"/>
                    <a:pt x="45473" y="48955"/>
                  </a:cubicBezTo>
                  <a:cubicBezTo>
                    <a:pt x="44159" y="48060"/>
                    <a:pt x="42368" y="48403"/>
                    <a:pt x="41473" y="49717"/>
                  </a:cubicBezTo>
                  <a:cubicBezTo>
                    <a:pt x="38139" y="54575"/>
                    <a:pt x="35091" y="59242"/>
                    <a:pt x="31948" y="64671"/>
                  </a:cubicBezTo>
                  <a:cubicBezTo>
                    <a:pt x="31214" y="66043"/>
                    <a:pt x="31672" y="67757"/>
                    <a:pt x="32996" y="68576"/>
                  </a:cubicBezTo>
                  <a:cubicBezTo>
                    <a:pt x="34348" y="69481"/>
                    <a:pt x="36186" y="69119"/>
                    <a:pt x="37091" y="67767"/>
                  </a:cubicBezTo>
                  <a:cubicBezTo>
                    <a:pt x="37158" y="67653"/>
                    <a:pt x="37225" y="67548"/>
                    <a:pt x="37282" y="67434"/>
                  </a:cubicBezTo>
                  <a:close/>
                  <a:moveTo>
                    <a:pt x="23185" y="98485"/>
                  </a:moveTo>
                  <a:cubicBezTo>
                    <a:pt x="25185" y="93151"/>
                    <a:pt x="27281" y="87912"/>
                    <a:pt x="29567" y="82674"/>
                  </a:cubicBezTo>
                  <a:cubicBezTo>
                    <a:pt x="30224" y="81226"/>
                    <a:pt x="29586" y="79521"/>
                    <a:pt x="28138" y="78864"/>
                  </a:cubicBezTo>
                  <a:cubicBezTo>
                    <a:pt x="26690" y="78206"/>
                    <a:pt x="24985" y="78844"/>
                    <a:pt x="24328" y="80292"/>
                  </a:cubicBezTo>
                  <a:cubicBezTo>
                    <a:pt x="21975" y="85626"/>
                    <a:pt x="19784" y="91056"/>
                    <a:pt x="17756" y="96580"/>
                  </a:cubicBezTo>
                  <a:cubicBezTo>
                    <a:pt x="17251" y="98104"/>
                    <a:pt x="18051" y="99752"/>
                    <a:pt x="19565" y="100295"/>
                  </a:cubicBezTo>
                  <a:cubicBezTo>
                    <a:pt x="20908" y="100523"/>
                    <a:pt x="22223" y="99762"/>
                    <a:pt x="22709" y="98485"/>
                  </a:cubicBezTo>
                  <a:close/>
                  <a:moveTo>
                    <a:pt x="13660" y="131442"/>
                  </a:moveTo>
                  <a:cubicBezTo>
                    <a:pt x="14898" y="125822"/>
                    <a:pt x="16232" y="120297"/>
                    <a:pt x="17756" y="114868"/>
                  </a:cubicBezTo>
                  <a:cubicBezTo>
                    <a:pt x="18203" y="113344"/>
                    <a:pt x="17327" y="111744"/>
                    <a:pt x="15803" y="111296"/>
                  </a:cubicBezTo>
                  <a:cubicBezTo>
                    <a:pt x="14279" y="110849"/>
                    <a:pt x="12679" y="111725"/>
                    <a:pt x="12231" y="113249"/>
                  </a:cubicBezTo>
                  <a:cubicBezTo>
                    <a:pt x="10612" y="118868"/>
                    <a:pt x="9278" y="124584"/>
                    <a:pt x="8040" y="130203"/>
                  </a:cubicBezTo>
                  <a:cubicBezTo>
                    <a:pt x="7678" y="131775"/>
                    <a:pt x="8659" y="133347"/>
                    <a:pt x="10231" y="133727"/>
                  </a:cubicBezTo>
                  <a:cubicBezTo>
                    <a:pt x="11802" y="134023"/>
                    <a:pt x="13326" y="133004"/>
                    <a:pt x="13660" y="131442"/>
                  </a:cubicBezTo>
                  <a:close/>
                  <a:moveTo>
                    <a:pt x="8326" y="165351"/>
                  </a:moveTo>
                  <a:cubicBezTo>
                    <a:pt x="8897" y="159635"/>
                    <a:pt x="9659" y="153921"/>
                    <a:pt x="10517" y="148301"/>
                  </a:cubicBezTo>
                  <a:cubicBezTo>
                    <a:pt x="10917" y="146777"/>
                    <a:pt x="9993" y="145215"/>
                    <a:pt x="8469" y="144815"/>
                  </a:cubicBezTo>
                  <a:cubicBezTo>
                    <a:pt x="6945" y="144415"/>
                    <a:pt x="5383" y="145339"/>
                    <a:pt x="4983" y="146862"/>
                  </a:cubicBezTo>
                  <a:cubicBezTo>
                    <a:pt x="4935" y="147053"/>
                    <a:pt x="4906" y="147243"/>
                    <a:pt x="4897" y="147443"/>
                  </a:cubicBezTo>
                  <a:cubicBezTo>
                    <a:pt x="3944" y="153159"/>
                    <a:pt x="3182" y="158969"/>
                    <a:pt x="2516" y="164779"/>
                  </a:cubicBezTo>
                  <a:cubicBezTo>
                    <a:pt x="2449" y="166332"/>
                    <a:pt x="3554" y="167684"/>
                    <a:pt x="5087" y="167922"/>
                  </a:cubicBezTo>
                  <a:cubicBezTo>
                    <a:pt x="6630" y="168037"/>
                    <a:pt x="7983" y="166894"/>
                    <a:pt x="8135" y="165351"/>
                  </a:cubicBezTo>
                  <a:close/>
                  <a:moveTo>
                    <a:pt x="5849" y="199736"/>
                  </a:moveTo>
                  <a:cubicBezTo>
                    <a:pt x="5849" y="193926"/>
                    <a:pt x="5849" y="188210"/>
                    <a:pt x="6802" y="182496"/>
                  </a:cubicBezTo>
                  <a:cubicBezTo>
                    <a:pt x="6507" y="180895"/>
                    <a:pt x="4973" y="179828"/>
                    <a:pt x="3373" y="180114"/>
                  </a:cubicBezTo>
                  <a:cubicBezTo>
                    <a:pt x="2163" y="180343"/>
                    <a:pt x="1211" y="181286"/>
                    <a:pt x="992" y="182496"/>
                  </a:cubicBezTo>
                  <a:cubicBezTo>
                    <a:pt x="992" y="188306"/>
                    <a:pt x="325" y="194021"/>
                    <a:pt x="39" y="199831"/>
                  </a:cubicBezTo>
                  <a:cubicBezTo>
                    <a:pt x="-256" y="201431"/>
                    <a:pt x="811" y="202974"/>
                    <a:pt x="2420" y="203260"/>
                  </a:cubicBezTo>
                  <a:cubicBezTo>
                    <a:pt x="4021" y="203555"/>
                    <a:pt x="5554" y="202489"/>
                    <a:pt x="5849" y="200888"/>
                  </a:cubicBezTo>
                  <a:cubicBezTo>
                    <a:pt x="5916" y="200536"/>
                    <a:pt x="5916" y="200184"/>
                    <a:pt x="5849" y="199831"/>
                  </a:cubicBezTo>
                  <a:close/>
                  <a:moveTo>
                    <a:pt x="5849" y="234121"/>
                  </a:moveTo>
                  <a:cubicBezTo>
                    <a:pt x="5849" y="231740"/>
                    <a:pt x="5849" y="229359"/>
                    <a:pt x="5849" y="226977"/>
                  </a:cubicBezTo>
                  <a:cubicBezTo>
                    <a:pt x="5849" y="224596"/>
                    <a:pt x="5849" y="220310"/>
                    <a:pt x="5849" y="216976"/>
                  </a:cubicBezTo>
                  <a:cubicBezTo>
                    <a:pt x="5849" y="215385"/>
                    <a:pt x="4583" y="214071"/>
                    <a:pt x="2992" y="214023"/>
                  </a:cubicBezTo>
                  <a:cubicBezTo>
                    <a:pt x="1411" y="213966"/>
                    <a:pt x="96" y="215204"/>
                    <a:pt x="39" y="216785"/>
                  </a:cubicBezTo>
                  <a:cubicBezTo>
                    <a:pt x="39" y="216814"/>
                    <a:pt x="39" y="216852"/>
                    <a:pt x="39" y="216881"/>
                  </a:cubicBezTo>
                  <a:cubicBezTo>
                    <a:pt x="39" y="220215"/>
                    <a:pt x="39" y="223643"/>
                    <a:pt x="39" y="226977"/>
                  </a:cubicBezTo>
                  <a:cubicBezTo>
                    <a:pt x="39" y="230311"/>
                    <a:pt x="39" y="231835"/>
                    <a:pt x="39" y="234311"/>
                  </a:cubicBezTo>
                  <a:cubicBezTo>
                    <a:pt x="334" y="235912"/>
                    <a:pt x="1868" y="236978"/>
                    <a:pt x="3468" y="236693"/>
                  </a:cubicBezTo>
                  <a:cubicBezTo>
                    <a:pt x="4678" y="236464"/>
                    <a:pt x="5630" y="235521"/>
                    <a:pt x="5849" y="234311"/>
                  </a:cubicBezTo>
                  <a:close/>
                  <a:moveTo>
                    <a:pt x="9183" y="268125"/>
                  </a:moveTo>
                  <a:cubicBezTo>
                    <a:pt x="8231" y="262506"/>
                    <a:pt x="7469" y="256886"/>
                    <a:pt x="6897" y="251171"/>
                  </a:cubicBezTo>
                  <a:cubicBezTo>
                    <a:pt x="6745" y="249599"/>
                    <a:pt x="5354" y="248447"/>
                    <a:pt x="3782" y="248599"/>
                  </a:cubicBezTo>
                  <a:cubicBezTo>
                    <a:pt x="3773" y="248599"/>
                    <a:pt x="3763" y="248599"/>
                    <a:pt x="3754" y="248599"/>
                  </a:cubicBezTo>
                  <a:cubicBezTo>
                    <a:pt x="2220" y="248837"/>
                    <a:pt x="1115" y="250190"/>
                    <a:pt x="1182" y="251742"/>
                  </a:cubicBezTo>
                  <a:cubicBezTo>
                    <a:pt x="1754" y="257552"/>
                    <a:pt x="2516" y="263363"/>
                    <a:pt x="3468" y="269078"/>
                  </a:cubicBezTo>
                  <a:cubicBezTo>
                    <a:pt x="3735" y="270659"/>
                    <a:pt x="5221" y="271726"/>
                    <a:pt x="6802" y="271459"/>
                  </a:cubicBezTo>
                  <a:cubicBezTo>
                    <a:pt x="8383" y="271192"/>
                    <a:pt x="9450" y="269706"/>
                    <a:pt x="9183" y="268125"/>
                  </a:cubicBezTo>
                  <a:close/>
                  <a:moveTo>
                    <a:pt x="16898" y="301558"/>
                  </a:moveTo>
                  <a:cubicBezTo>
                    <a:pt x="15279" y="296034"/>
                    <a:pt x="13755" y="290509"/>
                    <a:pt x="12517" y="284985"/>
                  </a:cubicBezTo>
                  <a:cubicBezTo>
                    <a:pt x="12145" y="283432"/>
                    <a:pt x="10593" y="282470"/>
                    <a:pt x="9040" y="282841"/>
                  </a:cubicBezTo>
                  <a:cubicBezTo>
                    <a:pt x="7488" y="283213"/>
                    <a:pt x="6526" y="284766"/>
                    <a:pt x="6897" y="286318"/>
                  </a:cubicBezTo>
                  <a:cubicBezTo>
                    <a:pt x="8231" y="291938"/>
                    <a:pt x="9659" y="297558"/>
                    <a:pt x="11374" y="303177"/>
                  </a:cubicBezTo>
                  <a:cubicBezTo>
                    <a:pt x="11879" y="304682"/>
                    <a:pt x="13450" y="305559"/>
                    <a:pt x="14993" y="305177"/>
                  </a:cubicBezTo>
                  <a:cubicBezTo>
                    <a:pt x="16308" y="304501"/>
                    <a:pt x="16889" y="302930"/>
                    <a:pt x="16327" y="301558"/>
                  </a:cubicBezTo>
                  <a:close/>
                  <a:moveTo>
                    <a:pt x="28519" y="333752"/>
                  </a:moveTo>
                  <a:cubicBezTo>
                    <a:pt x="26233" y="328514"/>
                    <a:pt x="24137" y="323180"/>
                    <a:pt x="22232" y="317846"/>
                  </a:cubicBezTo>
                  <a:cubicBezTo>
                    <a:pt x="21708" y="316350"/>
                    <a:pt x="20061" y="315560"/>
                    <a:pt x="18565" y="316084"/>
                  </a:cubicBezTo>
                  <a:cubicBezTo>
                    <a:pt x="17070" y="316608"/>
                    <a:pt x="16279" y="318255"/>
                    <a:pt x="16803" y="319751"/>
                  </a:cubicBezTo>
                  <a:cubicBezTo>
                    <a:pt x="18803" y="325275"/>
                    <a:pt x="20899" y="330705"/>
                    <a:pt x="23185" y="336039"/>
                  </a:cubicBezTo>
                  <a:cubicBezTo>
                    <a:pt x="23813" y="337515"/>
                    <a:pt x="25518" y="338191"/>
                    <a:pt x="26995" y="337563"/>
                  </a:cubicBezTo>
                  <a:cubicBezTo>
                    <a:pt x="28471" y="336934"/>
                    <a:pt x="29148" y="335229"/>
                    <a:pt x="28519" y="333752"/>
                  </a:cubicBezTo>
                  <a:close/>
                  <a:moveTo>
                    <a:pt x="43473" y="364709"/>
                  </a:moveTo>
                  <a:cubicBezTo>
                    <a:pt x="40806" y="359660"/>
                    <a:pt x="38139" y="354612"/>
                    <a:pt x="35663" y="349374"/>
                  </a:cubicBezTo>
                  <a:cubicBezTo>
                    <a:pt x="35177" y="347821"/>
                    <a:pt x="33519" y="346945"/>
                    <a:pt x="31967" y="347440"/>
                  </a:cubicBezTo>
                  <a:cubicBezTo>
                    <a:pt x="30405" y="347926"/>
                    <a:pt x="29538" y="349574"/>
                    <a:pt x="30024" y="351136"/>
                  </a:cubicBezTo>
                  <a:cubicBezTo>
                    <a:pt x="30119" y="351421"/>
                    <a:pt x="30252" y="351698"/>
                    <a:pt x="30424" y="351945"/>
                  </a:cubicBezTo>
                  <a:cubicBezTo>
                    <a:pt x="32996" y="357184"/>
                    <a:pt x="35663" y="362327"/>
                    <a:pt x="38425" y="367471"/>
                  </a:cubicBezTo>
                  <a:cubicBezTo>
                    <a:pt x="39215" y="368833"/>
                    <a:pt x="40930" y="369338"/>
                    <a:pt x="42330" y="368614"/>
                  </a:cubicBezTo>
                  <a:cubicBezTo>
                    <a:pt x="43559" y="367719"/>
                    <a:pt x="43835" y="365985"/>
                    <a:pt x="42940" y="364756"/>
                  </a:cubicBezTo>
                  <a:cubicBezTo>
                    <a:pt x="42921" y="364737"/>
                    <a:pt x="42911" y="364728"/>
                    <a:pt x="42902" y="364709"/>
                  </a:cubicBezTo>
                  <a:close/>
                  <a:moveTo>
                    <a:pt x="61380" y="393951"/>
                  </a:moveTo>
                  <a:cubicBezTo>
                    <a:pt x="58237" y="389188"/>
                    <a:pt x="55094" y="384426"/>
                    <a:pt x="51855" y="379473"/>
                  </a:cubicBezTo>
                  <a:cubicBezTo>
                    <a:pt x="50769" y="378253"/>
                    <a:pt x="48902" y="378139"/>
                    <a:pt x="47683" y="379225"/>
                  </a:cubicBezTo>
                  <a:cubicBezTo>
                    <a:pt x="46759" y="380054"/>
                    <a:pt x="46445" y="381368"/>
                    <a:pt x="46902" y="382521"/>
                  </a:cubicBezTo>
                  <a:cubicBezTo>
                    <a:pt x="49950" y="387474"/>
                    <a:pt x="53093" y="392046"/>
                    <a:pt x="56427" y="397189"/>
                  </a:cubicBezTo>
                  <a:cubicBezTo>
                    <a:pt x="57322" y="398503"/>
                    <a:pt x="59113" y="398846"/>
                    <a:pt x="60428" y="397951"/>
                  </a:cubicBezTo>
                  <a:cubicBezTo>
                    <a:pt x="61742" y="397056"/>
                    <a:pt x="62085" y="395265"/>
                    <a:pt x="61190" y="393951"/>
                  </a:cubicBezTo>
                  <a:close/>
                  <a:moveTo>
                    <a:pt x="81859" y="421668"/>
                  </a:moveTo>
                  <a:cubicBezTo>
                    <a:pt x="78239" y="417192"/>
                    <a:pt x="74715" y="412619"/>
                    <a:pt x="71381" y="408048"/>
                  </a:cubicBezTo>
                  <a:cubicBezTo>
                    <a:pt x="70429" y="406743"/>
                    <a:pt x="68600" y="406447"/>
                    <a:pt x="67286" y="407381"/>
                  </a:cubicBezTo>
                  <a:cubicBezTo>
                    <a:pt x="66009" y="408362"/>
                    <a:pt x="65762" y="410181"/>
                    <a:pt x="66714" y="411476"/>
                  </a:cubicBezTo>
                  <a:cubicBezTo>
                    <a:pt x="70143" y="416144"/>
                    <a:pt x="73667" y="421001"/>
                    <a:pt x="77382" y="425288"/>
                  </a:cubicBezTo>
                  <a:cubicBezTo>
                    <a:pt x="78354" y="426517"/>
                    <a:pt x="80144" y="426736"/>
                    <a:pt x="81383" y="425764"/>
                  </a:cubicBezTo>
                  <a:cubicBezTo>
                    <a:pt x="82488" y="424640"/>
                    <a:pt x="82468" y="422830"/>
                    <a:pt x="81344" y="421726"/>
                  </a:cubicBezTo>
                  <a:cubicBezTo>
                    <a:pt x="81325" y="421706"/>
                    <a:pt x="81306" y="421688"/>
                    <a:pt x="81287" y="421668"/>
                  </a:cubicBezTo>
                  <a:close/>
                  <a:moveTo>
                    <a:pt x="104433" y="447576"/>
                  </a:moveTo>
                  <a:cubicBezTo>
                    <a:pt x="100528" y="443385"/>
                    <a:pt x="96623" y="439194"/>
                    <a:pt x="92908" y="434813"/>
                  </a:cubicBezTo>
                  <a:cubicBezTo>
                    <a:pt x="91860" y="433603"/>
                    <a:pt x="90022" y="433479"/>
                    <a:pt x="88812" y="434527"/>
                  </a:cubicBezTo>
                  <a:cubicBezTo>
                    <a:pt x="87602" y="435575"/>
                    <a:pt x="87479" y="437413"/>
                    <a:pt x="88526" y="438623"/>
                  </a:cubicBezTo>
                  <a:cubicBezTo>
                    <a:pt x="92336" y="443004"/>
                    <a:pt x="96242" y="447291"/>
                    <a:pt x="100242" y="451577"/>
                  </a:cubicBezTo>
                  <a:cubicBezTo>
                    <a:pt x="101347" y="452710"/>
                    <a:pt x="103147" y="452729"/>
                    <a:pt x="104281" y="451634"/>
                  </a:cubicBezTo>
                  <a:cubicBezTo>
                    <a:pt x="104300" y="451615"/>
                    <a:pt x="104319" y="451596"/>
                    <a:pt x="104338" y="451577"/>
                  </a:cubicBezTo>
                  <a:cubicBezTo>
                    <a:pt x="105443" y="450434"/>
                    <a:pt x="105443" y="448624"/>
                    <a:pt x="104338" y="447481"/>
                  </a:cubicBezTo>
                  <a:close/>
                  <a:moveTo>
                    <a:pt x="128912" y="471770"/>
                  </a:moveTo>
                  <a:cubicBezTo>
                    <a:pt x="124626" y="467960"/>
                    <a:pt x="120530" y="463959"/>
                    <a:pt x="116435" y="459959"/>
                  </a:cubicBezTo>
                  <a:cubicBezTo>
                    <a:pt x="115301" y="458825"/>
                    <a:pt x="113472" y="458825"/>
                    <a:pt x="112339" y="459959"/>
                  </a:cubicBezTo>
                  <a:cubicBezTo>
                    <a:pt x="111205" y="461092"/>
                    <a:pt x="111205" y="462921"/>
                    <a:pt x="112339" y="464055"/>
                  </a:cubicBezTo>
                  <a:cubicBezTo>
                    <a:pt x="116530" y="468150"/>
                    <a:pt x="120721" y="472151"/>
                    <a:pt x="125007" y="476056"/>
                  </a:cubicBezTo>
                  <a:cubicBezTo>
                    <a:pt x="126188" y="477132"/>
                    <a:pt x="128027" y="477047"/>
                    <a:pt x="129103" y="475866"/>
                  </a:cubicBezTo>
                  <a:cubicBezTo>
                    <a:pt x="130179" y="474685"/>
                    <a:pt x="130093" y="472846"/>
                    <a:pt x="128912" y="471770"/>
                  </a:cubicBezTo>
                  <a:close/>
                </a:path>
              </a:pathLst>
            </a:custGeom>
            <a:solidFill>
              <a:srgbClr val="185E31"/>
            </a:solidFill>
            <a:ln w="9525" cap="flat">
              <a:noFill/>
              <a:prstDash val="solid"/>
              <a:miter/>
            </a:ln>
          </p:spPr>
          <p:txBody>
            <a:bodyPr rtlCol="0" anchor="ctr"/>
            <a:lstStyle/>
            <a:p>
              <a:endParaRPr lang="zh-CN" altLang="en-US"/>
            </a:p>
          </p:txBody>
        </p:sp>
        <p:sp>
          <p:nvSpPr>
            <p:cNvPr id="50" name="任意多边形: 形状 49"/>
            <p:cNvSpPr/>
            <p:nvPr/>
          </p:nvSpPr>
          <p:spPr>
            <a:xfrm>
              <a:off x="1801044" y="7855532"/>
              <a:ext cx="93030" cy="24220"/>
            </a:xfrm>
            <a:custGeom>
              <a:avLst/>
              <a:gdLst>
                <a:gd name="connsiteX0" fmla="*/ 81442 w 93030"/>
                <a:gd name="connsiteY0" fmla="*/ 17091 h 24220"/>
                <a:gd name="connsiteX1" fmla="*/ 90015 w 93030"/>
                <a:gd name="connsiteY1" fmla="*/ 23378 h 24220"/>
                <a:gd name="connsiteX2" fmla="*/ 92492 w 93030"/>
                <a:gd name="connsiteY2" fmla="*/ 23378 h 24220"/>
                <a:gd name="connsiteX3" fmla="*/ 92544 w 93030"/>
                <a:gd name="connsiteY3" fmla="*/ 20958 h 24220"/>
                <a:gd name="connsiteX4" fmla="*/ 92492 w 93030"/>
                <a:gd name="connsiteY4" fmla="*/ 20901 h 24220"/>
                <a:gd name="connsiteX5" fmla="*/ 83633 w 93030"/>
                <a:gd name="connsiteY5" fmla="*/ 14329 h 24220"/>
                <a:gd name="connsiteX6" fmla="*/ 81246 w 93030"/>
                <a:gd name="connsiteY6" fmla="*/ 14758 h 24220"/>
                <a:gd name="connsiteX7" fmla="*/ 81157 w 93030"/>
                <a:gd name="connsiteY7" fmla="*/ 14901 h 24220"/>
                <a:gd name="connsiteX8" fmla="*/ 81442 w 93030"/>
                <a:gd name="connsiteY8" fmla="*/ 17091 h 24220"/>
                <a:gd name="connsiteX9" fmla="*/ 62392 w 93030"/>
                <a:gd name="connsiteY9" fmla="*/ 7566 h 24220"/>
                <a:gd name="connsiteX10" fmla="*/ 71917 w 93030"/>
                <a:gd name="connsiteY10" fmla="*/ 11948 h 24220"/>
                <a:gd name="connsiteX11" fmla="*/ 74299 w 93030"/>
                <a:gd name="connsiteY11" fmla="*/ 11186 h 24220"/>
                <a:gd name="connsiteX12" fmla="*/ 73537 w 93030"/>
                <a:gd name="connsiteY12" fmla="*/ 8709 h 24220"/>
                <a:gd name="connsiteX13" fmla="*/ 64012 w 93030"/>
                <a:gd name="connsiteY13" fmla="*/ 4233 h 24220"/>
                <a:gd name="connsiteX14" fmla="*/ 61924 w 93030"/>
                <a:gd name="connsiteY14" fmla="*/ 5709 h 24220"/>
                <a:gd name="connsiteX15" fmla="*/ 62773 w 93030"/>
                <a:gd name="connsiteY15" fmla="*/ 7566 h 24220"/>
                <a:gd name="connsiteX16" fmla="*/ 41914 w 93030"/>
                <a:gd name="connsiteY16" fmla="*/ 3185 h 24220"/>
                <a:gd name="connsiteX17" fmla="*/ 52296 w 93030"/>
                <a:gd name="connsiteY17" fmla="*/ 4613 h 24220"/>
                <a:gd name="connsiteX18" fmla="*/ 54373 w 93030"/>
                <a:gd name="connsiteY18" fmla="*/ 3366 h 24220"/>
                <a:gd name="connsiteX19" fmla="*/ 54391 w 93030"/>
                <a:gd name="connsiteY19" fmla="*/ 3280 h 24220"/>
                <a:gd name="connsiteX20" fmla="*/ 53066 w 93030"/>
                <a:gd name="connsiteY20" fmla="*/ 1089 h 24220"/>
                <a:gd name="connsiteX21" fmla="*/ 53058 w 93030"/>
                <a:gd name="connsiteY21" fmla="*/ 1089 h 24220"/>
                <a:gd name="connsiteX22" fmla="*/ 42104 w 93030"/>
                <a:gd name="connsiteY22" fmla="*/ -339 h 24220"/>
                <a:gd name="connsiteX23" fmla="*/ 40208 w 93030"/>
                <a:gd name="connsiteY23" fmla="*/ 1175 h 24220"/>
                <a:gd name="connsiteX24" fmla="*/ 40199 w 93030"/>
                <a:gd name="connsiteY24" fmla="*/ 1280 h 24220"/>
                <a:gd name="connsiteX25" fmla="*/ 41965 w 93030"/>
                <a:gd name="connsiteY25" fmla="*/ 2937 h 24220"/>
                <a:gd name="connsiteX26" fmla="*/ 42295 w 93030"/>
                <a:gd name="connsiteY26" fmla="*/ 2899 h 24220"/>
                <a:gd name="connsiteX27" fmla="*/ 21245 w 93030"/>
                <a:gd name="connsiteY27" fmla="*/ 5947 h 24220"/>
                <a:gd name="connsiteX28" fmla="*/ 31436 w 93030"/>
                <a:gd name="connsiteY28" fmla="*/ 3661 h 24220"/>
                <a:gd name="connsiteX29" fmla="*/ 33008 w 93030"/>
                <a:gd name="connsiteY29" fmla="*/ 1613 h 24220"/>
                <a:gd name="connsiteX30" fmla="*/ 30960 w 93030"/>
                <a:gd name="connsiteY30" fmla="*/ 42 h 24220"/>
                <a:gd name="connsiteX31" fmla="*/ 20197 w 93030"/>
                <a:gd name="connsiteY31" fmla="*/ 2518 h 24220"/>
                <a:gd name="connsiteX32" fmla="*/ 18994 w 93030"/>
                <a:gd name="connsiteY32" fmla="*/ 4623 h 24220"/>
                <a:gd name="connsiteX33" fmla="*/ 19054 w 93030"/>
                <a:gd name="connsiteY33" fmla="*/ 4804 h 24220"/>
                <a:gd name="connsiteX34" fmla="*/ 21182 w 93030"/>
                <a:gd name="connsiteY34" fmla="*/ 5966 h 24220"/>
                <a:gd name="connsiteX35" fmla="*/ 21245 w 93030"/>
                <a:gd name="connsiteY35" fmla="*/ 5947 h 24220"/>
                <a:gd name="connsiteX36" fmla="*/ 2766 w 93030"/>
                <a:gd name="connsiteY36" fmla="*/ 15472 h 24220"/>
                <a:gd name="connsiteX37" fmla="*/ 11624 w 93030"/>
                <a:gd name="connsiteY37" fmla="*/ 9947 h 24220"/>
                <a:gd name="connsiteX38" fmla="*/ 12386 w 93030"/>
                <a:gd name="connsiteY38" fmla="*/ 7471 h 24220"/>
                <a:gd name="connsiteX39" fmla="*/ 10005 w 93030"/>
                <a:gd name="connsiteY39" fmla="*/ 6709 h 24220"/>
                <a:gd name="connsiteX40" fmla="*/ 480 w 93030"/>
                <a:gd name="connsiteY40" fmla="*/ 12614 h 24220"/>
                <a:gd name="connsiteX41" fmla="*/ 480 w 93030"/>
                <a:gd name="connsiteY41" fmla="*/ 15091 h 24220"/>
                <a:gd name="connsiteX42" fmla="*/ 2865 w 93030"/>
                <a:gd name="connsiteY42" fmla="*/ 15529 h 24220"/>
                <a:gd name="connsiteX43" fmla="*/ 3147 w 93030"/>
                <a:gd name="connsiteY43" fmla="*/ 15281 h 24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3030" h="24220">
                  <a:moveTo>
                    <a:pt x="81442" y="17091"/>
                  </a:moveTo>
                  <a:cubicBezTo>
                    <a:pt x="84416" y="19025"/>
                    <a:pt x="87278" y="21120"/>
                    <a:pt x="90015" y="23378"/>
                  </a:cubicBezTo>
                  <a:cubicBezTo>
                    <a:pt x="90711" y="24035"/>
                    <a:pt x="91795" y="24035"/>
                    <a:pt x="92492" y="23378"/>
                  </a:cubicBezTo>
                  <a:cubicBezTo>
                    <a:pt x="93175" y="22721"/>
                    <a:pt x="93199" y="21635"/>
                    <a:pt x="92544" y="20958"/>
                  </a:cubicBezTo>
                  <a:cubicBezTo>
                    <a:pt x="92527" y="20940"/>
                    <a:pt x="92510" y="20920"/>
                    <a:pt x="92492" y="20901"/>
                  </a:cubicBezTo>
                  <a:cubicBezTo>
                    <a:pt x="89634" y="18615"/>
                    <a:pt x="86681" y="16425"/>
                    <a:pt x="83633" y="14329"/>
                  </a:cubicBezTo>
                  <a:cubicBezTo>
                    <a:pt x="82856" y="13786"/>
                    <a:pt x="81787" y="13977"/>
                    <a:pt x="81246" y="14758"/>
                  </a:cubicBezTo>
                  <a:cubicBezTo>
                    <a:pt x="81214" y="14805"/>
                    <a:pt x="81184" y="14853"/>
                    <a:pt x="81157" y="14901"/>
                  </a:cubicBezTo>
                  <a:cubicBezTo>
                    <a:pt x="80743" y="15615"/>
                    <a:pt x="80861" y="16510"/>
                    <a:pt x="81442" y="17091"/>
                  </a:cubicBezTo>
                  <a:close/>
                  <a:moveTo>
                    <a:pt x="62392" y="7566"/>
                  </a:moveTo>
                  <a:cubicBezTo>
                    <a:pt x="65644" y="8852"/>
                    <a:pt x="68824" y="10319"/>
                    <a:pt x="71917" y="11948"/>
                  </a:cubicBezTo>
                  <a:cubicBezTo>
                    <a:pt x="72787" y="12367"/>
                    <a:pt x="73836" y="12034"/>
                    <a:pt x="74299" y="11186"/>
                  </a:cubicBezTo>
                  <a:cubicBezTo>
                    <a:pt x="74732" y="10290"/>
                    <a:pt x="74400" y="9204"/>
                    <a:pt x="73537" y="8709"/>
                  </a:cubicBezTo>
                  <a:cubicBezTo>
                    <a:pt x="70298" y="7090"/>
                    <a:pt x="66964" y="5566"/>
                    <a:pt x="64012" y="4233"/>
                  </a:cubicBezTo>
                  <a:cubicBezTo>
                    <a:pt x="63027" y="4061"/>
                    <a:pt x="62092" y="4728"/>
                    <a:pt x="61924" y="5709"/>
                  </a:cubicBezTo>
                  <a:cubicBezTo>
                    <a:pt x="61799" y="6442"/>
                    <a:pt x="62136" y="7185"/>
                    <a:pt x="62773" y="7566"/>
                  </a:cubicBezTo>
                  <a:close/>
                  <a:moveTo>
                    <a:pt x="41914" y="3185"/>
                  </a:moveTo>
                  <a:cubicBezTo>
                    <a:pt x="45408" y="3375"/>
                    <a:pt x="48880" y="3852"/>
                    <a:pt x="52296" y="4613"/>
                  </a:cubicBezTo>
                  <a:cubicBezTo>
                    <a:pt x="53215" y="4842"/>
                    <a:pt x="54145" y="4280"/>
                    <a:pt x="54373" y="3366"/>
                  </a:cubicBezTo>
                  <a:cubicBezTo>
                    <a:pt x="54380" y="3337"/>
                    <a:pt x="54386" y="3309"/>
                    <a:pt x="54391" y="3280"/>
                  </a:cubicBezTo>
                  <a:cubicBezTo>
                    <a:pt x="54630" y="2308"/>
                    <a:pt x="54036" y="1327"/>
                    <a:pt x="53066" y="1089"/>
                  </a:cubicBezTo>
                  <a:cubicBezTo>
                    <a:pt x="53063" y="1089"/>
                    <a:pt x="53061" y="1089"/>
                    <a:pt x="53058" y="1089"/>
                  </a:cubicBezTo>
                  <a:cubicBezTo>
                    <a:pt x="49458" y="280"/>
                    <a:pt x="45791" y="-197"/>
                    <a:pt x="42104" y="-339"/>
                  </a:cubicBezTo>
                  <a:cubicBezTo>
                    <a:pt x="41163" y="-444"/>
                    <a:pt x="40314" y="232"/>
                    <a:pt x="40208" y="1175"/>
                  </a:cubicBezTo>
                  <a:cubicBezTo>
                    <a:pt x="40204" y="1204"/>
                    <a:pt x="40201" y="1242"/>
                    <a:pt x="40199" y="1280"/>
                  </a:cubicBezTo>
                  <a:cubicBezTo>
                    <a:pt x="40228" y="2223"/>
                    <a:pt x="41018" y="2966"/>
                    <a:pt x="41965" y="2937"/>
                  </a:cubicBezTo>
                  <a:cubicBezTo>
                    <a:pt x="42077" y="2937"/>
                    <a:pt x="42186" y="2928"/>
                    <a:pt x="42295" y="2899"/>
                  </a:cubicBezTo>
                  <a:close/>
                  <a:moveTo>
                    <a:pt x="21245" y="5947"/>
                  </a:moveTo>
                  <a:cubicBezTo>
                    <a:pt x="24553" y="4833"/>
                    <a:pt x="27969" y="4071"/>
                    <a:pt x="31436" y="3661"/>
                  </a:cubicBezTo>
                  <a:cubicBezTo>
                    <a:pt x="32435" y="3528"/>
                    <a:pt x="33139" y="2613"/>
                    <a:pt x="33008" y="1613"/>
                  </a:cubicBezTo>
                  <a:cubicBezTo>
                    <a:pt x="32876" y="613"/>
                    <a:pt x="31959" y="-92"/>
                    <a:pt x="30960" y="42"/>
                  </a:cubicBezTo>
                  <a:cubicBezTo>
                    <a:pt x="27308" y="556"/>
                    <a:pt x="23708" y="1385"/>
                    <a:pt x="20197" y="2518"/>
                  </a:cubicBezTo>
                  <a:cubicBezTo>
                    <a:pt x="19283" y="2766"/>
                    <a:pt x="18744" y="3709"/>
                    <a:pt x="18994" y="4623"/>
                  </a:cubicBezTo>
                  <a:cubicBezTo>
                    <a:pt x="19010" y="4680"/>
                    <a:pt x="19030" y="4747"/>
                    <a:pt x="19054" y="4804"/>
                  </a:cubicBezTo>
                  <a:cubicBezTo>
                    <a:pt x="19320" y="5709"/>
                    <a:pt x="20273" y="6233"/>
                    <a:pt x="21182" y="5966"/>
                  </a:cubicBezTo>
                  <a:cubicBezTo>
                    <a:pt x="21203" y="5957"/>
                    <a:pt x="21224" y="5957"/>
                    <a:pt x="21245" y="5947"/>
                  </a:cubicBezTo>
                  <a:close/>
                  <a:moveTo>
                    <a:pt x="2766" y="15472"/>
                  </a:moveTo>
                  <a:cubicBezTo>
                    <a:pt x="5586" y="13424"/>
                    <a:pt x="8547" y="11576"/>
                    <a:pt x="11624" y="9947"/>
                  </a:cubicBezTo>
                  <a:cubicBezTo>
                    <a:pt x="12487" y="9452"/>
                    <a:pt x="12820" y="8366"/>
                    <a:pt x="12386" y="7471"/>
                  </a:cubicBezTo>
                  <a:cubicBezTo>
                    <a:pt x="11923" y="6623"/>
                    <a:pt x="10875" y="6290"/>
                    <a:pt x="10005" y="6709"/>
                  </a:cubicBezTo>
                  <a:cubicBezTo>
                    <a:pt x="6705" y="8471"/>
                    <a:pt x="3523" y="10443"/>
                    <a:pt x="480" y="12614"/>
                  </a:cubicBezTo>
                  <a:cubicBezTo>
                    <a:pt x="-173" y="13310"/>
                    <a:pt x="-173" y="14396"/>
                    <a:pt x="480" y="15091"/>
                  </a:cubicBezTo>
                  <a:cubicBezTo>
                    <a:pt x="1019" y="15872"/>
                    <a:pt x="2087" y="16063"/>
                    <a:pt x="2865" y="15529"/>
                  </a:cubicBezTo>
                  <a:cubicBezTo>
                    <a:pt x="2968" y="15453"/>
                    <a:pt x="3062" y="15377"/>
                    <a:pt x="3147" y="15281"/>
                  </a:cubicBezTo>
                  <a:close/>
                </a:path>
              </a:pathLst>
            </a:custGeom>
            <a:solidFill>
              <a:srgbClr val="185E31"/>
            </a:solidFill>
            <a:ln w="9525" cap="flat">
              <a:noFill/>
              <a:prstDash val="solid"/>
              <a:miter/>
            </a:ln>
          </p:spPr>
          <p:txBody>
            <a:bodyPr rtlCol="0" anchor="ctr"/>
            <a:lstStyle/>
            <a:p>
              <a:endParaRPr lang="zh-CN" altLang="en-US"/>
            </a:p>
          </p:txBody>
        </p:sp>
        <p:sp>
          <p:nvSpPr>
            <p:cNvPr id="51" name="任意多边形: 形状 50"/>
            <p:cNvSpPr/>
            <p:nvPr/>
          </p:nvSpPr>
          <p:spPr>
            <a:xfrm>
              <a:off x="1610170" y="7554531"/>
              <a:ext cx="677780" cy="80704"/>
            </a:xfrm>
            <a:custGeom>
              <a:avLst/>
              <a:gdLst>
                <a:gd name="connsiteX0" fmla="*/ 19999 w 677780"/>
                <a:gd name="connsiteY0" fmla="*/ 73395 h 80704"/>
                <a:gd name="connsiteX1" fmla="*/ 2664 w 677780"/>
                <a:gd name="connsiteY1" fmla="*/ 74633 h 80704"/>
                <a:gd name="connsiteX2" fmla="*/ -4 w 677780"/>
                <a:gd name="connsiteY2" fmla="*/ 77672 h 80704"/>
                <a:gd name="connsiteX3" fmla="*/ -3 w 677780"/>
                <a:gd name="connsiteY3" fmla="*/ 77681 h 80704"/>
                <a:gd name="connsiteX4" fmla="*/ 3032 w 677780"/>
                <a:gd name="connsiteY4" fmla="*/ 80348 h 80704"/>
                <a:gd name="connsiteX5" fmla="*/ 3045 w 677780"/>
                <a:gd name="connsiteY5" fmla="*/ 80348 h 80704"/>
                <a:gd name="connsiteX6" fmla="*/ 20380 w 677780"/>
                <a:gd name="connsiteY6" fmla="*/ 79205 h 80704"/>
                <a:gd name="connsiteX7" fmla="*/ 23057 w 677780"/>
                <a:gd name="connsiteY7" fmla="*/ 76177 h 80704"/>
                <a:gd name="connsiteX8" fmla="*/ 23047 w 677780"/>
                <a:gd name="connsiteY8" fmla="*/ 76062 h 80704"/>
                <a:gd name="connsiteX9" fmla="*/ 19999 w 677780"/>
                <a:gd name="connsiteY9" fmla="*/ 73395 h 80704"/>
                <a:gd name="connsiteX10" fmla="*/ 54575 w 677780"/>
                <a:gd name="connsiteY10" fmla="*/ 70823 h 80704"/>
                <a:gd name="connsiteX11" fmla="*/ 37240 w 677780"/>
                <a:gd name="connsiteY11" fmla="*/ 72157 h 80704"/>
                <a:gd name="connsiteX12" fmla="*/ 34573 w 677780"/>
                <a:gd name="connsiteY12" fmla="*/ 75205 h 80704"/>
                <a:gd name="connsiteX13" fmla="*/ 37601 w 677780"/>
                <a:gd name="connsiteY13" fmla="*/ 77881 h 80704"/>
                <a:gd name="connsiteX14" fmla="*/ 37716 w 677780"/>
                <a:gd name="connsiteY14" fmla="*/ 77872 h 80704"/>
                <a:gd name="connsiteX15" fmla="*/ 55051 w 677780"/>
                <a:gd name="connsiteY15" fmla="*/ 76538 h 80704"/>
                <a:gd name="connsiteX16" fmla="*/ 57633 w 677780"/>
                <a:gd name="connsiteY16" fmla="*/ 73605 h 80704"/>
                <a:gd name="connsiteX17" fmla="*/ 57623 w 677780"/>
                <a:gd name="connsiteY17" fmla="*/ 73490 h 80704"/>
                <a:gd name="connsiteX18" fmla="*/ 54782 w 677780"/>
                <a:gd name="connsiteY18" fmla="*/ 70814 h 80704"/>
                <a:gd name="connsiteX19" fmla="*/ 54575 w 677780"/>
                <a:gd name="connsiteY19" fmla="*/ 70823 h 80704"/>
                <a:gd name="connsiteX20" fmla="*/ 89151 w 677780"/>
                <a:gd name="connsiteY20" fmla="*/ 67966 h 80704"/>
                <a:gd name="connsiteX21" fmla="*/ 71815 w 677780"/>
                <a:gd name="connsiteY21" fmla="*/ 69395 h 80704"/>
                <a:gd name="connsiteX22" fmla="*/ 69241 w 677780"/>
                <a:gd name="connsiteY22" fmla="*/ 72509 h 80704"/>
                <a:gd name="connsiteX23" fmla="*/ 69244 w 677780"/>
                <a:gd name="connsiteY23" fmla="*/ 72538 h 80704"/>
                <a:gd name="connsiteX24" fmla="*/ 72292 w 677780"/>
                <a:gd name="connsiteY24" fmla="*/ 75205 h 80704"/>
                <a:gd name="connsiteX25" fmla="*/ 89627 w 677780"/>
                <a:gd name="connsiteY25" fmla="*/ 73681 h 80704"/>
                <a:gd name="connsiteX26" fmla="*/ 92295 w 677780"/>
                <a:gd name="connsiteY26" fmla="*/ 70643 h 80704"/>
                <a:gd name="connsiteX27" fmla="*/ 92294 w 677780"/>
                <a:gd name="connsiteY27" fmla="*/ 70633 h 80704"/>
                <a:gd name="connsiteX28" fmla="*/ 89444 w 677780"/>
                <a:gd name="connsiteY28" fmla="*/ 67585 h 80704"/>
                <a:gd name="connsiteX29" fmla="*/ 89151 w 677780"/>
                <a:gd name="connsiteY29" fmla="*/ 67585 h 80704"/>
                <a:gd name="connsiteX30" fmla="*/ 123727 w 677780"/>
                <a:gd name="connsiteY30" fmla="*/ 65013 h 80704"/>
                <a:gd name="connsiteX31" fmla="*/ 106391 w 677780"/>
                <a:gd name="connsiteY31" fmla="*/ 66442 h 80704"/>
                <a:gd name="connsiteX32" fmla="*/ 104015 w 677780"/>
                <a:gd name="connsiteY32" fmla="*/ 69871 h 80704"/>
                <a:gd name="connsiteX33" fmla="*/ 106391 w 677780"/>
                <a:gd name="connsiteY33" fmla="*/ 72252 h 80704"/>
                <a:gd name="connsiteX34" fmla="*/ 123727 w 677780"/>
                <a:gd name="connsiteY34" fmla="*/ 70728 h 80704"/>
                <a:gd name="connsiteX35" fmla="*/ 126584 w 677780"/>
                <a:gd name="connsiteY35" fmla="*/ 67871 h 80704"/>
                <a:gd name="connsiteX36" fmla="*/ 123727 w 677780"/>
                <a:gd name="connsiteY36" fmla="*/ 65013 h 80704"/>
                <a:gd name="connsiteX37" fmla="*/ 158207 w 677780"/>
                <a:gd name="connsiteY37" fmla="*/ 61870 h 80704"/>
                <a:gd name="connsiteX38" fmla="*/ 140967 w 677780"/>
                <a:gd name="connsiteY38" fmla="*/ 63489 h 80704"/>
                <a:gd name="connsiteX39" fmla="*/ 138299 w 677780"/>
                <a:gd name="connsiteY39" fmla="*/ 66528 h 80704"/>
                <a:gd name="connsiteX40" fmla="*/ 138300 w 677780"/>
                <a:gd name="connsiteY40" fmla="*/ 66537 h 80704"/>
                <a:gd name="connsiteX41" fmla="*/ 141443 w 677780"/>
                <a:gd name="connsiteY41" fmla="*/ 69204 h 80704"/>
                <a:gd name="connsiteX42" fmla="*/ 158779 w 677780"/>
                <a:gd name="connsiteY42" fmla="*/ 67585 h 80704"/>
                <a:gd name="connsiteX43" fmla="*/ 161360 w 677780"/>
                <a:gd name="connsiteY43" fmla="*/ 64651 h 80704"/>
                <a:gd name="connsiteX44" fmla="*/ 161350 w 677780"/>
                <a:gd name="connsiteY44" fmla="*/ 64537 h 80704"/>
                <a:gd name="connsiteX45" fmla="*/ 158322 w 677780"/>
                <a:gd name="connsiteY45" fmla="*/ 61860 h 80704"/>
                <a:gd name="connsiteX46" fmla="*/ 158207 w 677780"/>
                <a:gd name="connsiteY46" fmla="*/ 61870 h 80704"/>
                <a:gd name="connsiteX47" fmla="*/ 192783 w 677780"/>
                <a:gd name="connsiteY47" fmla="*/ 58727 h 80704"/>
                <a:gd name="connsiteX48" fmla="*/ 175447 w 677780"/>
                <a:gd name="connsiteY48" fmla="*/ 60251 h 80704"/>
                <a:gd name="connsiteX49" fmla="*/ 172876 w 677780"/>
                <a:gd name="connsiteY49" fmla="*/ 63394 h 80704"/>
                <a:gd name="connsiteX50" fmla="*/ 176019 w 677780"/>
                <a:gd name="connsiteY50" fmla="*/ 66061 h 80704"/>
                <a:gd name="connsiteX51" fmla="*/ 193259 w 677780"/>
                <a:gd name="connsiteY51" fmla="*/ 64442 h 80704"/>
                <a:gd name="connsiteX52" fmla="*/ 195926 w 677780"/>
                <a:gd name="connsiteY52" fmla="*/ 61298 h 80704"/>
                <a:gd name="connsiteX53" fmla="*/ 192811 w 677780"/>
                <a:gd name="connsiteY53" fmla="*/ 58727 h 80704"/>
                <a:gd name="connsiteX54" fmla="*/ 192783 w 677780"/>
                <a:gd name="connsiteY54" fmla="*/ 58727 h 80704"/>
                <a:gd name="connsiteX55" fmla="*/ 227263 w 677780"/>
                <a:gd name="connsiteY55" fmla="*/ 55393 h 80704"/>
                <a:gd name="connsiteX56" fmla="*/ 210023 w 677780"/>
                <a:gd name="connsiteY56" fmla="*/ 57012 h 80704"/>
                <a:gd name="connsiteX57" fmla="*/ 207865 w 677780"/>
                <a:gd name="connsiteY57" fmla="*/ 60584 h 80704"/>
                <a:gd name="connsiteX58" fmla="*/ 210499 w 677780"/>
                <a:gd name="connsiteY58" fmla="*/ 62822 h 80704"/>
                <a:gd name="connsiteX59" fmla="*/ 227835 w 677780"/>
                <a:gd name="connsiteY59" fmla="*/ 61108 h 80704"/>
                <a:gd name="connsiteX60" fmla="*/ 230409 w 677780"/>
                <a:gd name="connsiteY60" fmla="*/ 57993 h 80704"/>
                <a:gd name="connsiteX61" fmla="*/ 230407 w 677780"/>
                <a:gd name="connsiteY61" fmla="*/ 57965 h 80704"/>
                <a:gd name="connsiteX62" fmla="*/ 227562 w 677780"/>
                <a:gd name="connsiteY62" fmla="*/ 55288 h 80704"/>
                <a:gd name="connsiteX63" fmla="*/ 226882 w 677780"/>
                <a:gd name="connsiteY63" fmla="*/ 55393 h 80704"/>
                <a:gd name="connsiteX64" fmla="*/ 261744 w 677780"/>
                <a:gd name="connsiteY64" fmla="*/ 52059 h 80704"/>
                <a:gd name="connsiteX65" fmla="*/ 244504 w 677780"/>
                <a:gd name="connsiteY65" fmla="*/ 53678 h 80704"/>
                <a:gd name="connsiteX66" fmla="*/ 241932 w 677780"/>
                <a:gd name="connsiteY66" fmla="*/ 56917 h 80704"/>
                <a:gd name="connsiteX67" fmla="*/ 245075 w 677780"/>
                <a:gd name="connsiteY67" fmla="*/ 59489 h 80704"/>
                <a:gd name="connsiteX68" fmla="*/ 262315 w 677780"/>
                <a:gd name="connsiteY68" fmla="*/ 57774 h 80704"/>
                <a:gd name="connsiteX69" fmla="*/ 264890 w 677780"/>
                <a:gd name="connsiteY69" fmla="*/ 54660 h 80704"/>
                <a:gd name="connsiteX70" fmla="*/ 264887 w 677780"/>
                <a:gd name="connsiteY70" fmla="*/ 54631 h 80704"/>
                <a:gd name="connsiteX71" fmla="*/ 261967 w 677780"/>
                <a:gd name="connsiteY71" fmla="*/ 52040 h 80704"/>
                <a:gd name="connsiteX72" fmla="*/ 261744 w 677780"/>
                <a:gd name="connsiteY72" fmla="*/ 52059 h 80704"/>
                <a:gd name="connsiteX73" fmla="*/ 296224 w 677780"/>
                <a:gd name="connsiteY73" fmla="*/ 48535 h 80704"/>
                <a:gd name="connsiteX74" fmla="*/ 278984 w 677780"/>
                <a:gd name="connsiteY74" fmla="*/ 50345 h 80704"/>
                <a:gd name="connsiteX75" fmla="*/ 276409 w 677780"/>
                <a:gd name="connsiteY75" fmla="*/ 53459 h 80704"/>
                <a:gd name="connsiteX76" fmla="*/ 276412 w 677780"/>
                <a:gd name="connsiteY76" fmla="*/ 53488 h 80704"/>
                <a:gd name="connsiteX77" fmla="*/ 279556 w 677780"/>
                <a:gd name="connsiteY77" fmla="*/ 56060 h 80704"/>
                <a:gd name="connsiteX78" fmla="*/ 296891 w 677780"/>
                <a:gd name="connsiteY78" fmla="*/ 54345 h 80704"/>
                <a:gd name="connsiteX79" fmla="*/ 299916 w 677780"/>
                <a:gd name="connsiteY79" fmla="*/ 51469 h 80704"/>
                <a:gd name="connsiteX80" fmla="*/ 297039 w 677780"/>
                <a:gd name="connsiteY80" fmla="*/ 48440 h 80704"/>
                <a:gd name="connsiteX81" fmla="*/ 296224 w 677780"/>
                <a:gd name="connsiteY81" fmla="*/ 48535 h 80704"/>
                <a:gd name="connsiteX82" fmla="*/ 330800 w 677780"/>
                <a:gd name="connsiteY82" fmla="*/ 45011 h 80704"/>
                <a:gd name="connsiteX83" fmla="*/ 313465 w 677780"/>
                <a:gd name="connsiteY83" fmla="*/ 46820 h 80704"/>
                <a:gd name="connsiteX84" fmla="*/ 310893 w 677780"/>
                <a:gd name="connsiteY84" fmla="*/ 49964 h 80704"/>
                <a:gd name="connsiteX85" fmla="*/ 313997 w 677780"/>
                <a:gd name="connsiteY85" fmla="*/ 52554 h 80704"/>
                <a:gd name="connsiteX86" fmla="*/ 314131 w 677780"/>
                <a:gd name="connsiteY86" fmla="*/ 52536 h 80704"/>
                <a:gd name="connsiteX87" fmla="*/ 331372 w 677780"/>
                <a:gd name="connsiteY87" fmla="*/ 50726 h 80704"/>
                <a:gd name="connsiteX88" fmla="*/ 333965 w 677780"/>
                <a:gd name="connsiteY88" fmla="*/ 47802 h 80704"/>
                <a:gd name="connsiteX89" fmla="*/ 333943 w 677780"/>
                <a:gd name="connsiteY89" fmla="*/ 47582 h 80704"/>
                <a:gd name="connsiteX90" fmla="*/ 330829 w 677780"/>
                <a:gd name="connsiteY90" fmla="*/ 45011 h 80704"/>
                <a:gd name="connsiteX91" fmla="*/ 330800 w 677780"/>
                <a:gd name="connsiteY91" fmla="*/ 45011 h 80704"/>
                <a:gd name="connsiteX92" fmla="*/ 365281 w 677780"/>
                <a:gd name="connsiteY92" fmla="*/ 41391 h 80704"/>
                <a:gd name="connsiteX93" fmla="*/ 348040 w 677780"/>
                <a:gd name="connsiteY93" fmla="*/ 43201 h 80704"/>
                <a:gd name="connsiteX94" fmla="*/ 345469 w 677780"/>
                <a:gd name="connsiteY94" fmla="*/ 46439 h 80704"/>
                <a:gd name="connsiteX95" fmla="*/ 348612 w 677780"/>
                <a:gd name="connsiteY95" fmla="*/ 49011 h 80704"/>
                <a:gd name="connsiteX96" fmla="*/ 365852 w 677780"/>
                <a:gd name="connsiteY96" fmla="*/ 47106 h 80704"/>
                <a:gd name="connsiteX97" fmla="*/ 368446 w 677780"/>
                <a:gd name="connsiteY97" fmla="*/ 44182 h 80704"/>
                <a:gd name="connsiteX98" fmla="*/ 368424 w 677780"/>
                <a:gd name="connsiteY98" fmla="*/ 43963 h 80704"/>
                <a:gd name="connsiteX99" fmla="*/ 365281 w 677780"/>
                <a:gd name="connsiteY99" fmla="*/ 41391 h 80704"/>
                <a:gd name="connsiteX100" fmla="*/ 399761 w 677780"/>
                <a:gd name="connsiteY100" fmla="*/ 37676 h 80704"/>
                <a:gd name="connsiteX101" fmla="*/ 382521 w 677780"/>
                <a:gd name="connsiteY101" fmla="*/ 39581 h 80704"/>
                <a:gd name="connsiteX102" fmla="*/ 379949 w 677780"/>
                <a:gd name="connsiteY102" fmla="*/ 42725 h 80704"/>
                <a:gd name="connsiteX103" fmla="*/ 383092 w 677780"/>
                <a:gd name="connsiteY103" fmla="*/ 45296 h 80704"/>
                <a:gd name="connsiteX104" fmla="*/ 400333 w 677780"/>
                <a:gd name="connsiteY104" fmla="*/ 43391 h 80704"/>
                <a:gd name="connsiteX105" fmla="*/ 402926 w 677780"/>
                <a:gd name="connsiteY105" fmla="*/ 40467 h 80704"/>
                <a:gd name="connsiteX106" fmla="*/ 402904 w 677780"/>
                <a:gd name="connsiteY106" fmla="*/ 40248 h 80704"/>
                <a:gd name="connsiteX107" fmla="*/ 399790 w 677780"/>
                <a:gd name="connsiteY107" fmla="*/ 37676 h 80704"/>
                <a:gd name="connsiteX108" fmla="*/ 399761 w 677780"/>
                <a:gd name="connsiteY108" fmla="*/ 37676 h 80704"/>
                <a:gd name="connsiteX109" fmla="*/ 434146 w 677780"/>
                <a:gd name="connsiteY109" fmla="*/ 33866 h 80704"/>
                <a:gd name="connsiteX110" fmla="*/ 416906 w 677780"/>
                <a:gd name="connsiteY110" fmla="*/ 35771 h 80704"/>
                <a:gd name="connsiteX111" fmla="*/ 414423 w 677780"/>
                <a:gd name="connsiteY111" fmla="*/ 38962 h 80704"/>
                <a:gd name="connsiteX112" fmla="*/ 414430 w 677780"/>
                <a:gd name="connsiteY112" fmla="*/ 39010 h 80704"/>
                <a:gd name="connsiteX113" fmla="*/ 417438 w 677780"/>
                <a:gd name="connsiteY113" fmla="*/ 41505 h 80704"/>
                <a:gd name="connsiteX114" fmla="*/ 417573 w 677780"/>
                <a:gd name="connsiteY114" fmla="*/ 41487 h 80704"/>
                <a:gd name="connsiteX115" fmla="*/ 434813 w 677780"/>
                <a:gd name="connsiteY115" fmla="*/ 39581 h 80704"/>
                <a:gd name="connsiteX116" fmla="*/ 437388 w 677780"/>
                <a:gd name="connsiteY116" fmla="*/ 36467 h 80704"/>
                <a:gd name="connsiteX117" fmla="*/ 437385 w 677780"/>
                <a:gd name="connsiteY117" fmla="*/ 36438 h 80704"/>
                <a:gd name="connsiteX118" fmla="*/ 434281 w 677780"/>
                <a:gd name="connsiteY118" fmla="*/ 33847 h 80704"/>
                <a:gd name="connsiteX119" fmla="*/ 434146 w 677780"/>
                <a:gd name="connsiteY119" fmla="*/ 33866 h 80704"/>
                <a:gd name="connsiteX120" fmla="*/ 468627 w 677780"/>
                <a:gd name="connsiteY120" fmla="*/ 29961 h 80704"/>
                <a:gd name="connsiteX121" fmla="*/ 451387 w 677780"/>
                <a:gd name="connsiteY121" fmla="*/ 31961 h 80704"/>
                <a:gd name="connsiteX122" fmla="*/ 448815 w 677780"/>
                <a:gd name="connsiteY122" fmla="*/ 35105 h 80704"/>
                <a:gd name="connsiteX123" fmla="*/ 451919 w 677780"/>
                <a:gd name="connsiteY123" fmla="*/ 37695 h 80704"/>
                <a:gd name="connsiteX124" fmla="*/ 452053 w 677780"/>
                <a:gd name="connsiteY124" fmla="*/ 37676 h 80704"/>
                <a:gd name="connsiteX125" fmla="*/ 469294 w 677780"/>
                <a:gd name="connsiteY125" fmla="*/ 35676 h 80704"/>
                <a:gd name="connsiteX126" fmla="*/ 471865 w 677780"/>
                <a:gd name="connsiteY126" fmla="*/ 32438 h 80704"/>
                <a:gd name="connsiteX127" fmla="*/ 468677 w 677780"/>
                <a:gd name="connsiteY127" fmla="*/ 29952 h 80704"/>
                <a:gd name="connsiteX128" fmla="*/ 468627 w 677780"/>
                <a:gd name="connsiteY128" fmla="*/ 29961 h 80704"/>
                <a:gd name="connsiteX129" fmla="*/ 503012 w 677780"/>
                <a:gd name="connsiteY129" fmla="*/ 25865 h 80704"/>
                <a:gd name="connsiteX130" fmla="*/ 485867 w 677780"/>
                <a:gd name="connsiteY130" fmla="*/ 27961 h 80704"/>
                <a:gd name="connsiteX131" fmla="*/ 483293 w 677780"/>
                <a:gd name="connsiteY131" fmla="*/ 31076 h 80704"/>
                <a:gd name="connsiteX132" fmla="*/ 483295 w 677780"/>
                <a:gd name="connsiteY132" fmla="*/ 31104 h 80704"/>
                <a:gd name="connsiteX133" fmla="*/ 486400 w 677780"/>
                <a:gd name="connsiteY133" fmla="*/ 33695 h 80704"/>
                <a:gd name="connsiteX134" fmla="*/ 486534 w 677780"/>
                <a:gd name="connsiteY134" fmla="*/ 33676 h 80704"/>
                <a:gd name="connsiteX135" fmla="*/ 503774 w 677780"/>
                <a:gd name="connsiteY135" fmla="*/ 31580 h 80704"/>
                <a:gd name="connsiteX136" fmla="*/ 506251 w 677780"/>
                <a:gd name="connsiteY136" fmla="*/ 28342 h 80704"/>
                <a:gd name="connsiteX137" fmla="*/ 503012 w 677780"/>
                <a:gd name="connsiteY137" fmla="*/ 25865 h 80704"/>
                <a:gd name="connsiteX138" fmla="*/ 537493 w 677780"/>
                <a:gd name="connsiteY138" fmla="*/ 21579 h 80704"/>
                <a:gd name="connsiteX139" fmla="*/ 520252 w 677780"/>
                <a:gd name="connsiteY139" fmla="*/ 23770 h 80704"/>
                <a:gd name="connsiteX140" fmla="*/ 517769 w 677780"/>
                <a:gd name="connsiteY140" fmla="*/ 26961 h 80704"/>
                <a:gd name="connsiteX141" fmla="*/ 517776 w 677780"/>
                <a:gd name="connsiteY141" fmla="*/ 27008 h 80704"/>
                <a:gd name="connsiteX142" fmla="*/ 520919 w 677780"/>
                <a:gd name="connsiteY142" fmla="*/ 29485 h 80704"/>
                <a:gd name="connsiteX143" fmla="*/ 538159 w 677780"/>
                <a:gd name="connsiteY143" fmla="*/ 27294 h 80704"/>
                <a:gd name="connsiteX144" fmla="*/ 540652 w 677780"/>
                <a:gd name="connsiteY144" fmla="*/ 24284 h 80704"/>
                <a:gd name="connsiteX145" fmla="*/ 540636 w 677780"/>
                <a:gd name="connsiteY145" fmla="*/ 24151 h 80704"/>
                <a:gd name="connsiteX146" fmla="*/ 537521 w 677780"/>
                <a:gd name="connsiteY146" fmla="*/ 21579 h 80704"/>
                <a:gd name="connsiteX147" fmla="*/ 537493 w 677780"/>
                <a:gd name="connsiteY147" fmla="*/ 21579 h 80704"/>
                <a:gd name="connsiteX148" fmla="*/ 571783 w 677780"/>
                <a:gd name="connsiteY148" fmla="*/ 17103 h 80704"/>
                <a:gd name="connsiteX149" fmla="*/ 554638 w 677780"/>
                <a:gd name="connsiteY149" fmla="*/ 19388 h 80704"/>
                <a:gd name="connsiteX150" fmla="*/ 552154 w 677780"/>
                <a:gd name="connsiteY150" fmla="*/ 22579 h 80704"/>
                <a:gd name="connsiteX151" fmla="*/ 552161 w 677780"/>
                <a:gd name="connsiteY151" fmla="*/ 22627 h 80704"/>
                <a:gd name="connsiteX152" fmla="*/ 555349 w 677780"/>
                <a:gd name="connsiteY152" fmla="*/ 25113 h 80704"/>
                <a:gd name="connsiteX153" fmla="*/ 555400 w 677780"/>
                <a:gd name="connsiteY153" fmla="*/ 25103 h 80704"/>
                <a:gd name="connsiteX154" fmla="*/ 572640 w 677780"/>
                <a:gd name="connsiteY154" fmla="*/ 22817 h 80704"/>
                <a:gd name="connsiteX155" fmla="*/ 575069 w 677780"/>
                <a:gd name="connsiteY155" fmla="*/ 19531 h 80704"/>
                <a:gd name="connsiteX156" fmla="*/ 571783 w 677780"/>
                <a:gd name="connsiteY156" fmla="*/ 17103 h 80704"/>
                <a:gd name="connsiteX157" fmla="*/ 606168 w 677780"/>
                <a:gd name="connsiteY157" fmla="*/ 12245 h 80704"/>
                <a:gd name="connsiteX158" fmla="*/ 589023 w 677780"/>
                <a:gd name="connsiteY158" fmla="*/ 14721 h 80704"/>
                <a:gd name="connsiteX159" fmla="*/ 586546 w 677780"/>
                <a:gd name="connsiteY159" fmla="*/ 17960 h 80704"/>
                <a:gd name="connsiteX160" fmla="*/ 589737 w 677780"/>
                <a:gd name="connsiteY160" fmla="*/ 20446 h 80704"/>
                <a:gd name="connsiteX161" fmla="*/ 589785 w 677780"/>
                <a:gd name="connsiteY161" fmla="*/ 20436 h 80704"/>
                <a:gd name="connsiteX162" fmla="*/ 607025 w 677780"/>
                <a:gd name="connsiteY162" fmla="*/ 17960 h 80704"/>
                <a:gd name="connsiteX163" fmla="*/ 609406 w 677780"/>
                <a:gd name="connsiteY163" fmla="*/ 14721 h 80704"/>
                <a:gd name="connsiteX164" fmla="*/ 606215 w 677780"/>
                <a:gd name="connsiteY164" fmla="*/ 12235 h 80704"/>
                <a:gd name="connsiteX165" fmla="*/ 606168 w 677780"/>
                <a:gd name="connsiteY165" fmla="*/ 12245 h 80704"/>
                <a:gd name="connsiteX166" fmla="*/ 640363 w 677780"/>
                <a:gd name="connsiteY166" fmla="*/ 6815 h 80704"/>
                <a:gd name="connsiteX167" fmla="*/ 623313 w 677780"/>
                <a:gd name="connsiteY167" fmla="*/ 9673 h 80704"/>
                <a:gd name="connsiteX168" fmla="*/ 620598 w 677780"/>
                <a:gd name="connsiteY168" fmla="*/ 12664 h 80704"/>
                <a:gd name="connsiteX169" fmla="*/ 623589 w 677780"/>
                <a:gd name="connsiteY169" fmla="*/ 15378 h 80704"/>
                <a:gd name="connsiteX170" fmla="*/ 624170 w 677780"/>
                <a:gd name="connsiteY170" fmla="*/ 15293 h 80704"/>
                <a:gd name="connsiteX171" fmla="*/ 641410 w 677780"/>
                <a:gd name="connsiteY171" fmla="*/ 12435 h 80704"/>
                <a:gd name="connsiteX172" fmla="*/ 643706 w 677780"/>
                <a:gd name="connsiteY172" fmla="*/ 9273 h 80704"/>
                <a:gd name="connsiteX173" fmla="*/ 643696 w 677780"/>
                <a:gd name="connsiteY173" fmla="*/ 9197 h 80704"/>
                <a:gd name="connsiteX174" fmla="*/ 640439 w 677780"/>
                <a:gd name="connsiteY174" fmla="*/ 6806 h 80704"/>
                <a:gd name="connsiteX175" fmla="*/ 640363 w 677780"/>
                <a:gd name="connsiteY175" fmla="*/ 6815 h 80704"/>
                <a:gd name="connsiteX176" fmla="*/ 674081 w 677780"/>
                <a:gd name="connsiteY176" fmla="*/ -233 h 80704"/>
                <a:gd name="connsiteX177" fmla="*/ 657412 w 677780"/>
                <a:gd name="connsiteY177" fmla="*/ 3672 h 80704"/>
                <a:gd name="connsiteX178" fmla="*/ 655126 w 677780"/>
                <a:gd name="connsiteY178" fmla="*/ 7006 h 80704"/>
                <a:gd name="connsiteX179" fmla="*/ 655126 w 677780"/>
                <a:gd name="connsiteY179" fmla="*/ 7006 h 80704"/>
                <a:gd name="connsiteX180" fmla="*/ 658441 w 677780"/>
                <a:gd name="connsiteY180" fmla="*/ 9311 h 80704"/>
                <a:gd name="connsiteX181" fmla="*/ 658555 w 677780"/>
                <a:gd name="connsiteY181" fmla="*/ 9292 h 80704"/>
                <a:gd name="connsiteX182" fmla="*/ 675700 w 677780"/>
                <a:gd name="connsiteY182" fmla="*/ 5291 h 80704"/>
                <a:gd name="connsiteX183" fmla="*/ 677653 w 677780"/>
                <a:gd name="connsiteY183" fmla="*/ 1719 h 80704"/>
                <a:gd name="connsiteX184" fmla="*/ 674081 w 677780"/>
                <a:gd name="connsiteY184" fmla="*/ -233 h 80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Lst>
              <a:rect l="l" t="t" r="r" b="b"/>
              <a:pathLst>
                <a:path w="677780" h="80704">
                  <a:moveTo>
                    <a:pt x="19999" y="73395"/>
                  </a:moveTo>
                  <a:lnTo>
                    <a:pt x="2664" y="74633"/>
                  </a:lnTo>
                  <a:cubicBezTo>
                    <a:pt x="1089" y="74738"/>
                    <a:pt x="-105" y="76091"/>
                    <a:pt x="-4" y="77672"/>
                  </a:cubicBezTo>
                  <a:cubicBezTo>
                    <a:pt x="-4" y="77672"/>
                    <a:pt x="-3" y="77681"/>
                    <a:pt x="-3" y="77681"/>
                  </a:cubicBezTo>
                  <a:cubicBezTo>
                    <a:pt x="99" y="79253"/>
                    <a:pt x="1457" y="80453"/>
                    <a:pt x="3032" y="80348"/>
                  </a:cubicBezTo>
                  <a:cubicBezTo>
                    <a:pt x="3036" y="80348"/>
                    <a:pt x="3041" y="80348"/>
                    <a:pt x="3045" y="80348"/>
                  </a:cubicBezTo>
                  <a:lnTo>
                    <a:pt x="20380" y="79205"/>
                  </a:lnTo>
                  <a:cubicBezTo>
                    <a:pt x="21956" y="79110"/>
                    <a:pt x="23154" y="77758"/>
                    <a:pt x="23057" y="76177"/>
                  </a:cubicBezTo>
                  <a:cubicBezTo>
                    <a:pt x="23054" y="76138"/>
                    <a:pt x="23051" y="76100"/>
                    <a:pt x="23047" y="76062"/>
                  </a:cubicBezTo>
                  <a:cubicBezTo>
                    <a:pt x="22897" y="74509"/>
                    <a:pt x="21561" y="73338"/>
                    <a:pt x="19999" y="73395"/>
                  </a:cubicBezTo>
                  <a:close/>
                  <a:moveTo>
                    <a:pt x="54575" y="70823"/>
                  </a:moveTo>
                  <a:lnTo>
                    <a:pt x="37240" y="72157"/>
                  </a:lnTo>
                  <a:cubicBezTo>
                    <a:pt x="35684" y="72309"/>
                    <a:pt x="34515" y="73643"/>
                    <a:pt x="34573" y="75205"/>
                  </a:cubicBezTo>
                  <a:cubicBezTo>
                    <a:pt x="34670" y="76776"/>
                    <a:pt x="36025" y="77977"/>
                    <a:pt x="37601" y="77881"/>
                  </a:cubicBezTo>
                  <a:cubicBezTo>
                    <a:pt x="37639" y="77881"/>
                    <a:pt x="37678" y="77872"/>
                    <a:pt x="37716" y="77872"/>
                  </a:cubicBezTo>
                  <a:lnTo>
                    <a:pt x="55051" y="76538"/>
                  </a:lnTo>
                  <a:cubicBezTo>
                    <a:pt x="56573" y="76443"/>
                    <a:pt x="57730" y="75129"/>
                    <a:pt x="57633" y="73605"/>
                  </a:cubicBezTo>
                  <a:cubicBezTo>
                    <a:pt x="57631" y="73567"/>
                    <a:pt x="57627" y="73528"/>
                    <a:pt x="57623" y="73490"/>
                  </a:cubicBezTo>
                  <a:cubicBezTo>
                    <a:pt x="57578" y="71966"/>
                    <a:pt x="56307" y="70766"/>
                    <a:pt x="54782" y="70814"/>
                  </a:cubicBezTo>
                  <a:cubicBezTo>
                    <a:pt x="54712" y="70814"/>
                    <a:pt x="54644" y="70814"/>
                    <a:pt x="54575" y="70823"/>
                  </a:cubicBezTo>
                  <a:close/>
                  <a:moveTo>
                    <a:pt x="89151" y="67966"/>
                  </a:moveTo>
                  <a:lnTo>
                    <a:pt x="71815" y="69395"/>
                  </a:lnTo>
                  <a:cubicBezTo>
                    <a:pt x="70245" y="69547"/>
                    <a:pt x="69091" y="70938"/>
                    <a:pt x="69241" y="72509"/>
                  </a:cubicBezTo>
                  <a:cubicBezTo>
                    <a:pt x="69242" y="72519"/>
                    <a:pt x="69243" y="72529"/>
                    <a:pt x="69244" y="72538"/>
                  </a:cubicBezTo>
                  <a:cubicBezTo>
                    <a:pt x="69394" y="74091"/>
                    <a:pt x="70729" y="75262"/>
                    <a:pt x="72292" y="75205"/>
                  </a:cubicBezTo>
                  <a:lnTo>
                    <a:pt x="89627" y="73681"/>
                  </a:lnTo>
                  <a:cubicBezTo>
                    <a:pt x="91202" y="73576"/>
                    <a:pt x="92396" y="72224"/>
                    <a:pt x="92295" y="70643"/>
                  </a:cubicBezTo>
                  <a:cubicBezTo>
                    <a:pt x="92295" y="70643"/>
                    <a:pt x="92294" y="70633"/>
                    <a:pt x="92294" y="70633"/>
                  </a:cubicBezTo>
                  <a:cubicBezTo>
                    <a:pt x="92350" y="69004"/>
                    <a:pt x="91075" y="67633"/>
                    <a:pt x="89444" y="67585"/>
                  </a:cubicBezTo>
                  <a:cubicBezTo>
                    <a:pt x="89347" y="67575"/>
                    <a:pt x="89249" y="67575"/>
                    <a:pt x="89151" y="67585"/>
                  </a:cubicBezTo>
                  <a:close/>
                  <a:moveTo>
                    <a:pt x="123727" y="65013"/>
                  </a:moveTo>
                  <a:lnTo>
                    <a:pt x="106391" y="66442"/>
                  </a:lnTo>
                  <a:cubicBezTo>
                    <a:pt x="104787" y="66737"/>
                    <a:pt x="103722" y="68271"/>
                    <a:pt x="104015" y="69871"/>
                  </a:cubicBezTo>
                  <a:cubicBezTo>
                    <a:pt x="104235" y="71081"/>
                    <a:pt x="105181" y="72033"/>
                    <a:pt x="106391" y="72252"/>
                  </a:cubicBezTo>
                  <a:lnTo>
                    <a:pt x="123727" y="70728"/>
                  </a:lnTo>
                  <a:cubicBezTo>
                    <a:pt x="125305" y="70728"/>
                    <a:pt x="126584" y="69452"/>
                    <a:pt x="126584" y="67871"/>
                  </a:cubicBezTo>
                  <a:cubicBezTo>
                    <a:pt x="126584" y="66290"/>
                    <a:pt x="125305" y="65013"/>
                    <a:pt x="123727" y="65013"/>
                  </a:cubicBezTo>
                  <a:close/>
                  <a:moveTo>
                    <a:pt x="158207" y="61870"/>
                  </a:moveTo>
                  <a:lnTo>
                    <a:pt x="140967" y="63489"/>
                  </a:lnTo>
                  <a:cubicBezTo>
                    <a:pt x="139392" y="63594"/>
                    <a:pt x="138198" y="64946"/>
                    <a:pt x="138299" y="66528"/>
                  </a:cubicBezTo>
                  <a:cubicBezTo>
                    <a:pt x="138299" y="66528"/>
                    <a:pt x="138300" y="66537"/>
                    <a:pt x="138300" y="66537"/>
                  </a:cubicBezTo>
                  <a:cubicBezTo>
                    <a:pt x="138496" y="68109"/>
                    <a:pt x="139862" y="69261"/>
                    <a:pt x="141443" y="69204"/>
                  </a:cubicBezTo>
                  <a:lnTo>
                    <a:pt x="158779" y="67585"/>
                  </a:lnTo>
                  <a:cubicBezTo>
                    <a:pt x="160301" y="67490"/>
                    <a:pt x="161457" y="66175"/>
                    <a:pt x="161360" y="64651"/>
                  </a:cubicBezTo>
                  <a:cubicBezTo>
                    <a:pt x="161358" y="64613"/>
                    <a:pt x="161354" y="64575"/>
                    <a:pt x="161350" y="64537"/>
                  </a:cubicBezTo>
                  <a:cubicBezTo>
                    <a:pt x="161253" y="62965"/>
                    <a:pt x="159898" y="61765"/>
                    <a:pt x="158322" y="61860"/>
                  </a:cubicBezTo>
                  <a:cubicBezTo>
                    <a:pt x="158284" y="61860"/>
                    <a:pt x="158245" y="61870"/>
                    <a:pt x="158207" y="61870"/>
                  </a:cubicBezTo>
                  <a:close/>
                  <a:moveTo>
                    <a:pt x="192783" y="58727"/>
                  </a:moveTo>
                  <a:lnTo>
                    <a:pt x="175447" y="60251"/>
                  </a:lnTo>
                  <a:cubicBezTo>
                    <a:pt x="173915" y="60489"/>
                    <a:pt x="172808" y="61841"/>
                    <a:pt x="172876" y="63394"/>
                  </a:cubicBezTo>
                  <a:cubicBezTo>
                    <a:pt x="173027" y="64984"/>
                    <a:pt x="174421" y="66175"/>
                    <a:pt x="176019" y="66061"/>
                  </a:cubicBezTo>
                  <a:lnTo>
                    <a:pt x="193259" y="64442"/>
                  </a:lnTo>
                  <a:cubicBezTo>
                    <a:pt x="194829" y="64242"/>
                    <a:pt x="195988" y="62880"/>
                    <a:pt x="195926" y="61298"/>
                  </a:cubicBezTo>
                  <a:cubicBezTo>
                    <a:pt x="195777" y="59727"/>
                    <a:pt x="194382" y="58574"/>
                    <a:pt x="192811" y="58727"/>
                  </a:cubicBezTo>
                  <a:cubicBezTo>
                    <a:pt x="192802" y="58727"/>
                    <a:pt x="192792" y="58727"/>
                    <a:pt x="192783" y="58727"/>
                  </a:cubicBezTo>
                  <a:close/>
                  <a:moveTo>
                    <a:pt x="227263" y="55393"/>
                  </a:moveTo>
                  <a:lnTo>
                    <a:pt x="210023" y="57012"/>
                  </a:lnTo>
                  <a:cubicBezTo>
                    <a:pt x="208440" y="57403"/>
                    <a:pt x="207473" y="59003"/>
                    <a:pt x="207865" y="60584"/>
                  </a:cubicBezTo>
                  <a:cubicBezTo>
                    <a:pt x="208170" y="61822"/>
                    <a:pt x="209232" y="62727"/>
                    <a:pt x="210499" y="62822"/>
                  </a:cubicBezTo>
                  <a:lnTo>
                    <a:pt x="227835" y="61108"/>
                  </a:lnTo>
                  <a:cubicBezTo>
                    <a:pt x="229406" y="60955"/>
                    <a:pt x="230559" y="59565"/>
                    <a:pt x="230409" y="57993"/>
                  </a:cubicBezTo>
                  <a:cubicBezTo>
                    <a:pt x="230409" y="57984"/>
                    <a:pt x="230408" y="57974"/>
                    <a:pt x="230407" y="57965"/>
                  </a:cubicBezTo>
                  <a:cubicBezTo>
                    <a:pt x="230361" y="56441"/>
                    <a:pt x="229087" y="55241"/>
                    <a:pt x="227562" y="55288"/>
                  </a:cubicBezTo>
                  <a:cubicBezTo>
                    <a:pt x="227332" y="55298"/>
                    <a:pt x="227103" y="55326"/>
                    <a:pt x="226882" y="55393"/>
                  </a:cubicBezTo>
                  <a:close/>
                  <a:moveTo>
                    <a:pt x="261744" y="52059"/>
                  </a:moveTo>
                  <a:lnTo>
                    <a:pt x="244504" y="53678"/>
                  </a:lnTo>
                  <a:cubicBezTo>
                    <a:pt x="242907" y="53878"/>
                    <a:pt x="241764" y="55317"/>
                    <a:pt x="241932" y="56917"/>
                  </a:cubicBezTo>
                  <a:cubicBezTo>
                    <a:pt x="242173" y="58450"/>
                    <a:pt x="243525" y="59555"/>
                    <a:pt x="245075" y="59489"/>
                  </a:cubicBezTo>
                  <a:lnTo>
                    <a:pt x="262315" y="57774"/>
                  </a:lnTo>
                  <a:cubicBezTo>
                    <a:pt x="263886" y="57622"/>
                    <a:pt x="265039" y="56231"/>
                    <a:pt x="264890" y="54660"/>
                  </a:cubicBezTo>
                  <a:cubicBezTo>
                    <a:pt x="264889" y="54650"/>
                    <a:pt x="264888" y="54640"/>
                    <a:pt x="264887" y="54631"/>
                  </a:cubicBezTo>
                  <a:cubicBezTo>
                    <a:pt x="264797" y="53107"/>
                    <a:pt x="263489" y="51945"/>
                    <a:pt x="261967" y="52040"/>
                  </a:cubicBezTo>
                  <a:cubicBezTo>
                    <a:pt x="261891" y="52040"/>
                    <a:pt x="261818" y="52050"/>
                    <a:pt x="261744" y="52059"/>
                  </a:cubicBezTo>
                  <a:close/>
                  <a:moveTo>
                    <a:pt x="296224" y="48535"/>
                  </a:moveTo>
                  <a:lnTo>
                    <a:pt x="278984" y="50345"/>
                  </a:lnTo>
                  <a:cubicBezTo>
                    <a:pt x="277413" y="50497"/>
                    <a:pt x="276260" y="51888"/>
                    <a:pt x="276409" y="53459"/>
                  </a:cubicBezTo>
                  <a:cubicBezTo>
                    <a:pt x="276410" y="53469"/>
                    <a:pt x="276411" y="53479"/>
                    <a:pt x="276412" y="53488"/>
                  </a:cubicBezTo>
                  <a:cubicBezTo>
                    <a:pt x="276610" y="55041"/>
                    <a:pt x="277991" y="56174"/>
                    <a:pt x="279556" y="56060"/>
                  </a:cubicBezTo>
                  <a:lnTo>
                    <a:pt x="296891" y="54345"/>
                  </a:lnTo>
                  <a:cubicBezTo>
                    <a:pt x="298522" y="54383"/>
                    <a:pt x="299876" y="53097"/>
                    <a:pt x="299916" y="51469"/>
                  </a:cubicBezTo>
                  <a:cubicBezTo>
                    <a:pt x="299957" y="49840"/>
                    <a:pt x="298668" y="48478"/>
                    <a:pt x="297039" y="48440"/>
                  </a:cubicBezTo>
                  <a:cubicBezTo>
                    <a:pt x="296764" y="48430"/>
                    <a:pt x="296490" y="48468"/>
                    <a:pt x="296224" y="48535"/>
                  </a:cubicBezTo>
                  <a:close/>
                  <a:moveTo>
                    <a:pt x="330800" y="45011"/>
                  </a:moveTo>
                  <a:lnTo>
                    <a:pt x="313465" y="46820"/>
                  </a:lnTo>
                  <a:cubicBezTo>
                    <a:pt x="311908" y="47020"/>
                    <a:pt x="310779" y="48401"/>
                    <a:pt x="310893" y="49964"/>
                  </a:cubicBezTo>
                  <a:cubicBezTo>
                    <a:pt x="311036" y="51535"/>
                    <a:pt x="312425" y="52697"/>
                    <a:pt x="313997" y="52554"/>
                  </a:cubicBezTo>
                  <a:cubicBezTo>
                    <a:pt x="314042" y="52545"/>
                    <a:pt x="314087" y="52545"/>
                    <a:pt x="314131" y="52536"/>
                  </a:cubicBezTo>
                  <a:lnTo>
                    <a:pt x="331372" y="50726"/>
                  </a:lnTo>
                  <a:cubicBezTo>
                    <a:pt x="332895" y="50640"/>
                    <a:pt x="334056" y="49326"/>
                    <a:pt x="333965" y="47802"/>
                  </a:cubicBezTo>
                  <a:cubicBezTo>
                    <a:pt x="333961" y="47735"/>
                    <a:pt x="333954" y="47659"/>
                    <a:pt x="333943" y="47582"/>
                  </a:cubicBezTo>
                  <a:cubicBezTo>
                    <a:pt x="333794" y="46011"/>
                    <a:pt x="332399" y="44858"/>
                    <a:pt x="330829" y="45011"/>
                  </a:cubicBezTo>
                  <a:cubicBezTo>
                    <a:pt x="330819" y="45011"/>
                    <a:pt x="330810" y="45011"/>
                    <a:pt x="330800" y="45011"/>
                  </a:cubicBezTo>
                  <a:close/>
                  <a:moveTo>
                    <a:pt x="365281" y="41391"/>
                  </a:moveTo>
                  <a:lnTo>
                    <a:pt x="348040" y="43201"/>
                  </a:lnTo>
                  <a:cubicBezTo>
                    <a:pt x="346444" y="43401"/>
                    <a:pt x="345301" y="44839"/>
                    <a:pt x="345469" y="46439"/>
                  </a:cubicBezTo>
                  <a:cubicBezTo>
                    <a:pt x="345710" y="47973"/>
                    <a:pt x="347062" y="49078"/>
                    <a:pt x="348612" y="49011"/>
                  </a:cubicBezTo>
                  <a:lnTo>
                    <a:pt x="365852" y="47106"/>
                  </a:lnTo>
                  <a:cubicBezTo>
                    <a:pt x="367375" y="47020"/>
                    <a:pt x="368536" y="45706"/>
                    <a:pt x="368446" y="44182"/>
                  </a:cubicBezTo>
                  <a:cubicBezTo>
                    <a:pt x="368442" y="44115"/>
                    <a:pt x="368434" y="44039"/>
                    <a:pt x="368424" y="43963"/>
                  </a:cubicBezTo>
                  <a:cubicBezTo>
                    <a:pt x="368226" y="42410"/>
                    <a:pt x="366846" y="41277"/>
                    <a:pt x="365281" y="41391"/>
                  </a:cubicBezTo>
                  <a:close/>
                  <a:moveTo>
                    <a:pt x="399761" y="37676"/>
                  </a:moveTo>
                  <a:lnTo>
                    <a:pt x="382521" y="39581"/>
                  </a:lnTo>
                  <a:cubicBezTo>
                    <a:pt x="380943" y="39743"/>
                    <a:pt x="379791" y="41143"/>
                    <a:pt x="379949" y="42725"/>
                  </a:cubicBezTo>
                  <a:cubicBezTo>
                    <a:pt x="380107" y="44306"/>
                    <a:pt x="381514" y="45458"/>
                    <a:pt x="383092" y="45296"/>
                  </a:cubicBezTo>
                  <a:lnTo>
                    <a:pt x="400333" y="43391"/>
                  </a:lnTo>
                  <a:cubicBezTo>
                    <a:pt x="401856" y="43306"/>
                    <a:pt x="403017" y="41991"/>
                    <a:pt x="402926" y="40467"/>
                  </a:cubicBezTo>
                  <a:cubicBezTo>
                    <a:pt x="402922" y="40401"/>
                    <a:pt x="402915" y="40324"/>
                    <a:pt x="402904" y="40248"/>
                  </a:cubicBezTo>
                  <a:cubicBezTo>
                    <a:pt x="402755" y="38676"/>
                    <a:pt x="401360" y="37524"/>
                    <a:pt x="399790" y="37676"/>
                  </a:cubicBezTo>
                  <a:cubicBezTo>
                    <a:pt x="399780" y="37676"/>
                    <a:pt x="399771" y="37676"/>
                    <a:pt x="399761" y="37676"/>
                  </a:cubicBezTo>
                  <a:close/>
                  <a:moveTo>
                    <a:pt x="434146" y="33866"/>
                  </a:moveTo>
                  <a:lnTo>
                    <a:pt x="416906" y="35771"/>
                  </a:lnTo>
                  <a:cubicBezTo>
                    <a:pt x="415340" y="35962"/>
                    <a:pt x="414229" y="37391"/>
                    <a:pt x="414423" y="38962"/>
                  </a:cubicBezTo>
                  <a:cubicBezTo>
                    <a:pt x="414425" y="38972"/>
                    <a:pt x="414428" y="38991"/>
                    <a:pt x="414430" y="39010"/>
                  </a:cubicBezTo>
                  <a:cubicBezTo>
                    <a:pt x="414572" y="40524"/>
                    <a:pt x="415918" y="41648"/>
                    <a:pt x="417438" y="41505"/>
                  </a:cubicBezTo>
                  <a:cubicBezTo>
                    <a:pt x="417482" y="41496"/>
                    <a:pt x="417528" y="41496"/>
                    <a:pt x="417573" y="41487"/>
                  </a:cubicBezTo>
                  <a:lnTo>
                    <a:pt x="434813" y="39581"/>
                  </a:lnTo>
                  <a:cubicBezTo>
                    <a:pt x="436384" y="39429"/>
                    <a:pt x="437537" y="38038"/>
                    <a:pt x="437388" y="36467"/>
                  </a:cubicBezTo>
                  <a:cubicBezTo>
                    <a:pt x="437387" y="36457"/>
                    <a:pt x="437386" y="36448"/>
                    <a:pt x="437385" y="36438"/>
                  </a:cubicBezTo>
                  <a:cubicBezTo>
                    <a:pt x="437242" y="34867"/>
                    <a:pt x="435852" y="33704"/>
                    <a:pt x="434281" y="33847"/>
                  </a:cubicBezTo>
                  <a:cubicBezTo>
                    <a:pt x="434236" y="33857"/>
                    <a:pt x="434191" y="33857"/>
                    <a:pt x="434146" y="33866"/>
                  </a:cubicBezTo>
                  <a:close/>
                  <a:moveTo>
                    <a:pt x="468627" y="29961"/>
                  </a:moveTo>
                  <a:lnTo>
                    <a:pt x="451387" y="31961"/>
                  </a:lnTo>
                  <a:cubicBezTo>
                    <a:pt x="449830" y="32161"/>
                    <a:pt x="448702" y="33543"/>
                    <a:pt x="448815" y="35105"/>
                  </a:cubicBezTo>
                  <a:cubicBezTo>
                    <a:pt x="448958" y="36676"/>
                    <a:pt x="450347" y="37838"/>
                    <a:pt x="451919" y="37695"/>
                  </a:cubicBezTo>
                  <a:cubicBezTo>
                    <a:pt x="451964" y="37686"/>
                    <a:pt x="452009" y="37686"/>
                    <a:pt x="452053" y="37676"/>
                  </a:cubicBezTo>
                  <a:lnTo>
                    <a:pt x="469294" y="35676"/>
                  </a:lnTo>
                  <a:cubicBezTo>
                    <a:pt x="470890" y="35476"/>
                    <a:pt x="472033" y="34038"/>
                    <a:pt x="471865" y="32438"/>
                  </a:cubicBezTo>
                  <a:cubicBezTo>
                    <a:pt x="471671" y="30876"/>
                    <a:pt x="470243" y="29761"/>
                    <a:pt x="468677" y="29952"/>
                  </a:cubicBezTo>
                  <a:cubicBezTo>
                    <a:pt x="468660" y="29952"/>
                    <a:pt x="468644" y="29961"/>
                    <a:pt x="468627" y="29961"/>
                  </a:cubicBezTo>
                  <a:close/>
                  <a:moveTo>
                    <a:pt x="503012" y="25865"/>
                  </a:moveTo>
                  <a:lnTo>
                    <a:pt x="485867" y="27961"/>
                  </a:lnTo>
                  <a:cubicBezTo>
                    <a:pt x="484296" y="28113"/>
                    <a:pt x="483143" y="29504"/>
                    <a:pt x="483293" y="31076"/>
                  </a:cubicBezTo>
                  <a:cubicBezTo>
                    <a:pt x="483293" y="31085"/>
                    <a:pt x="483294" y="31095"/>
                    <a:pt x="483295" y="31104"/>
                  </a:cubicBezTo>
                  <a:cubicBezTo>
                    <a:pt x="483438" y="32676"/>
                    <a:pt x="484828" y="33838"/>
                    <a:pt x="486400" y="33695"/>
                  </a:cubicBezTo>
                  <a:cubicBezTo>
                    <a:pt x="486444" y="33686"/>
                    <a:pt x="486489" y="33686"/>
                    <a:pt x="486534" y="33676"/>
                  </a:cubicBezTo>
                  <a:lnTo>
                    <a:pt x="503774" y="31580"/>
                  </a:lnTo>
                  <a:cubicBezTo>
                    <a:pt x="505352" y="31371"/>
                    <a:pt x="506461" y="29923"/>
                    <a:pt x="506251" y="28342"/>
                  </a:cubicBezTo>
                  <a:cubicBezTo>
                    <a:pt x="506040" y="26761"/>
                    <a:pt x="504590" y="25656"/>
                    <a:pt x="503012" y="25865"/>
                  </a:cubicBezTo>
                  <a:close/>
                  <a:moveTo>
                    <a:pt x="537493" y="21579"/>
                  </a:moveTo>
                  <a:lnTo>
                    <a:pt x="520252" y="23770"/>
                  </a:lnTo>
                  <a:cubicBezTo>
                    <a:pt x="518686" y="23961"/>
                    <a:pt x="517575" y="25389"/>
                    <a:pt x="517769" y="26961"/>
                  </a:cubicBezTo>
                  <a:cubicBezTo>
                    <a:pt x="517771" y="26970"/>
                    <a:pt x="517774" y="26989"/>
                    <a:pt x="517776" y="27008"/>
                  </a:cubicBezTo>
                  <a:cubicBezTo>
                    <a:pt x="517974" y="28552"/>
                    <a:pt x="519372" y="29656"/>
                    <a:pt x="520919" y="29485"/>
                  </a:cubicBezTo>
                  <a:lnTo>
                    <a:pt x="538159" y="27294"/>
                  </a:lnTo>
                  <a:cubicBezTo>
                    <a:pt x="539679" y="27151"/>
                    <a:pt x="540794" y="25808"/>
                    <a:pt x="540652" y="24284"/>
                  </a:cubicBezTo>
                  <a:cubicBezTo>
                    <a:pt x="540647" y="24237"/>
                    <a:pt x="540643" y="24199"/>
                    <a:pt x="540636" y="24151"/>
                  </a:cubicBezTo>
                  <a:cubicBezTo>
                    <a:pt x="540486" y="22579"/>
                    <a:pt x="539092" y="21427"/>
                    <a:pt x="537521" y="21579"/>
                  </a:cubicBezTo>
                  <a:cubicBezTo>
                    <a:pt x="537512" y="21579"/>
                    <a:pt x="537502" y="21579"/>
                    <a:pt x="537493" y="21579"/>
                  </a:cubicBezTo>
                  <a:close/>
                  <a:moveTo>
                    <a:pt x="571783" y="17103"/>
                  </a:moveTo>
                  <a:lnTo>
                    <a:pt x="554638" y="19388"/>
                  </a:lnTo>
                  <a:cubicBezTo>
                    <a:pt x="553072" y="19579"/>
                    <a:pt x="551960" y="21008"/>
                    <a:pt x="552154" y="22579"/>
                  </a:cubicBezTo>
                  <a:cubicBezTo>
                    <a:pt x="552156" y="22589"/>
                    <a:pt x="552159" y="22608"/>
                    <a:pt x="552161" y="22627"/>
                  </a:cubicBezTo>
                  <a:cubicBezTo>
                    <a:pt x="552355" y="24189"/>
                    <a:pt x="553783" y="25303"/>
                    <a:pt x="555349" y="25113"/>
                  </a:cubicBezTo>
                  <a:cubicBezTo>
                    <a:pt x="555366" y="25103"/>
                    <a:pt x="555382" y="25103"/>
                    <a:pt x="555400" y="25103"/>
                  </a:cubicBezTo>
                  <a:lnTo>
                    <a:pt x="572640" y="22817"/>
                  </a:lnTo>
                  <a:cubicBezTo>
                    <a:pt x="574218" y="22579"/>
                    <a:pt x="575306" y="21112"/>
                    <a:pt x="575069" y="19531"/>
                  </a:cubicBezTo>
                  <a:cubicBezTo>
                    <a:pt x="574832" y="17950"/>
                    <a:pt x="573361" y="16864"/>
                    <a:pt x="571783" y="17103"/>
                  </a:cubicBezTo>
                  <a:close/>
                  <a:moveTo>
                    <a:pt x="606168" y="12245"/>
                  </a:moveTo>
                  <a:lnTo>
                    <a:pt x="589023" y="14721"/>
                  </a:lnTo>
                  <a:cubicBezTo>
                    <a:pt x="587465" y="14969"/>
                    <a:pt x="586375" y="16388"/>
                    <a:pt x="586546" y="17960"/>
                  </a:cubicBezTo>
                  <a:cubicBezTo>
                    <a:pt x="586741" y="19522"/>
                    <a:pt x="588168" y="20636"/>
                    <a:pt x="589737" y="20446"/>
                  </a:cubicBezTo>
                  <a:cubicBezTo>
                    <a:pt x="589747" y="20446"/>
                    <a:pt x="589766" y="20436"/>
                    <a:pt x="589785" y="20436"/>
                  </a:cubicBezTo>
                  <a:lnTo>
                    <a:pt x="607025" y="17960"/>
                  </a:lnTo>
                  <a:cubicBezTo>
                    <a:pt x="608568" y="17712"/>
                    <a:pt x="609635" y="16274"/>
                    <a:pt x="609406" y="14721"/>
                  </a:cubicBezTo>
                  <a:cubicBezTo>
                    <a:pt x="609216" y="13159"/>
                    <a:pt x="607787" y="12045"/>
                    <a:pt x="606215" y="12235"/>
                  </a:cubicBezTo>
                  <a:cubicBezTo>
                    <a:pt x="606206" y="12245"/>
                    <a:pt x="606187" y="12245"/>
                    <a:pt x="606168" y="12245"/>
                  </a:cubicBezTo>
                  <a:close/>
                  <a:moveTo>
                    <a:pt x="640363" y="6815"/>
                  </a:moveTo>
                  <a:lnTo>
                    <a:pt x="623313" y="9673"/>
                  </a:lnTo>
                  <a:cubicBezTo>
                    <a:pt x="621741" y="9749"/>
                    <a:pt x="620522" y="11092"/>
                    <a:pt x="620598" y="12664"/>
                  </a:cubicBezTo>
                  <a:cubicBezTo>
                    <a:pt x="620674" y="14245"/>
                    <a:pt x="622017" y="15455"/>
                    <a:pt x="623589" y="15378"/>
                  </a:cubicBezTo>
                  <a:cubicBezTo>
                    <a:pt x="623789" y="15369"/>
                    <a:pt x="623980" y="15340"/>
                    <a:pt x="624170" y="15293"/>
                  </a:cubicBezTo>
                  <a:lnTo>
                    <a:pt x="641410" y="12435"/>
                  </a:lnTo>
                  <a:cubicBezTo>
                    <a:pt x="642915" y="12197"/>
                    <a:pt x="643944" y="10787"/>
                    <a:pt x="643706" y="9273"/>
                  </a:cubicBezTo>
                  <a:cubicBezTo>
                    <a:pt x="643706" y="9254"/>
                    <a:pt x="643706" y="9225"/>
                    <a:pt x="643696" y="9197"/>
                  </a:cubicBezTo>
                  <a:cubicBezTo>
                    <a:pt x="643458" y="7634"/>
                    <a:pt x="642001" y="6568"/>
                    <a:pt x="640439" y="6806"/>
                  </a:cubicBezTo>
                  <a:cubicBezTo>
                    <a:pt x="640410" y="6806"/>
                    <a:pt x="640391" y="6815"/>
                    <a:pt x="640363" y="6815"/>
                  </a:cubicBezTo>
                  <a:close/>
                  <a:moveTo>
                    <a:pt x="674081" y="-233"/>
                  </a:moveTo>
                  <a:cubicBezTo>
                    <a:pt x="669890" y="1005"/>
                    <a:pt x="664556" y="2244"/>
                    <a:pt x="657412" y="3672"/>
                  </a:cubicBezTo>
                  <a:cubicBezTo>
                    <a:pt x="655860" y="3958"/>
                    <a:pt x="654841" y="5453"/>
                    <a:pt x="655126" y="7006"/>
                  </a:cubicBezTo>
                  <a:cubicBezTo>
                    <a:pt x="655126" y="7006"/>
                    <a:pt x="655126" y="7006"/>
                    <a:pt x="655126" y="7006"/>
                  </a:cubicBezTo>
                  <a:cubicBezTo>
                    <a:pt x="655403" y="8559"/>
                    <a:pt x="656888" y="9597"/>
                    <a:pt x="658441" y="9311"/>
                  </a:cubicBezTo>
                  <a:cubicBezTo>
                    <a:pt x="658479" y="9311"/>
                    <a:pt x="658517" y="9302"/>
                    <a:pt x="658555" y="9292"/>
                  </a:cubicBezTo>
                  <a:cubicBezTo>
                    <a:pt x="665413" y="7863"/>
                    <a:pt x="671224" y="6530"/>
                    <a:pt x="675700" y="5291"/>
                  </a:cubicBezTo>
                  <a:cubicBezTo>
                    <a:pt x="677224" y="4844"/>
                    <a:pt x="678101" y="3243"/>
                    <a:pt x="677653" y="1719"/>
                  </a:cubicBezTo>
                  <a:cubicBezTo>
                    <a:pt x="677205" y="195"/>
                    <a:pt x="675605" y="-681"/>
                    <a:pt x="674081" y="-233"/>
                  </a:cubicBezTo>
                  <a:close/>
                </a:path>
              </a:pathLst>
            </a:custGeom>
            <a:solidFill>
              <a:srgbClr val="185E31"/>
            </a:solidFill>
            <a:ln w="9525" cap="flat">
              <a:noFill/>
              <a:prstDash val="solid"/>
              <a:miter/>
            </a:ln>
          </p:spPr>
          <p:txBody>
            <a:bodyPr rtlCol="0" anchor="ctr"/>
            <a:lstStyle/>
            <a:p>
              <a:endParaRPr lang="zh-CN" altLang="en-US"/>
            </a:p>
          </p:txBody>
        </p:sp>
        <p:sp>
          <p:nvSpPr>
            <p:cNvPr id="52" name="任意多边形: 形状 51"/>
            <p:cNvSpPr/>
            <p:nvPr/>
          </p:nvSpPr>
          <p:spPr>
            <a:xfrm>
              <a:off x="1795800" y="7322841"/>
              <a:ext cx="151561" cy="451671"/>
            </a:xfrm>
            <a:custGeom>
              <a:avLst/>
              <a:gdLst>
                <a:gd name="connsiteX0" fmla="*/ 141550 w 151561"/>
                <a:gd name="connsiteY0" fmla="*/ 446341 h 451671"/>
                <a:gd name="connsiteX1" fmla="*/ 141550 w 151561"/>
                <a:gd name="connsiteY1" fmla="*/ 447960 h 451671"/>
                <a:gd name="connsiteX2" fmla="*/ 144027 w 151561"/>
                <a:gd name="connsiteY2" fmla="*/ 451293 h 451671"/>
                <a:gd name="connsiteX3" fmla="*/ 147258 w 151561"/>
                <a:gd name="connsiteY3" fmla="*/ 448864 h 451671"/>
                <a:gd name="connsiteX4" fmla="*/ 147265 w 151561"/>
                <a:gd name="connsiteY4" fmla="*/ 448817 h 451671"/>
                <a:gd name="connsiteX5" fmla="*/ 147265 w 151561"/>
                <a:gd name="connsiteY5" fmla="*/ 447102 h 451671"/>
                <a:gd name="connsiteX6" fmla="*/ 144789 w 151561"/>
                <a:gd name="connsiteY6" fmla="*/ 443769 h 451671"/>
                <a:gd name="connsiteX7" fmla="*/ 141565 w 151561"/>
                <a:gd name="connsiteY7" fmla="*/ 446207 h 451671"/>
                <a:gd name="connsiteX8" fmla="*/ 141550 w 151561"/>
                <a:gd name="connsiteY8" fmla="*/ 446341 h 451671"/>
                <a:gd name="connsiteX9" fmla="*/ 144789 w 151561"/>
                <a:gd name="connsiteY9" fmla="*/ 412050 h 451671"/>
                <a:gd name="connsiteX10" fmla="*/ 143455 w 151561"/>
                <a:gd name="connsiteY10" fmla="*/ 429196 h 451671"/>
                <a:gd name="connsiteX11" fmla="*/ 145871 w 151561"/>
                <a:gd name="connsiteY11" fmla="*/ 432605 h 451671"/>
                <a:gd name="connsiteX12" fmla="*/ 146027 w 151561"/>
                <a:gd name="connsiteY12" fmla="*/ 432624 h 451671"/>
                <a:gd name="connsiteX13" fmla="*/ 149265 w 151561"/>
                <a:gd name="connsiteY13" fmla="*/ 430053 h 451671"/>
                <a:gd name="connsiteX14" fmla="*/ 150599 w 151561"/>
                <a:gd name="connsiteY14" fmla="*/ 412717 h 451671"/>
                <a:gd name="connsiteX15" fmla="*/ 147166 w 151561"/>
                <a:gd name="connsiteY15" fmla="*/ 410336 h 451671"/>
                <a:gd name="connsiteX16" fmla="*/ 144789 w 151561"/>
                <a:gd name="connsiteY16" fmla="*/ 412717 h 451671"/>
                <a:gd name="connsiteX17" fmla="*/ 145741 w 151561"/>
                <a:gd name="connsiteY17" fmla="*/ 377570 h 451671"/>
                <a:gd name="connsiteX18" fmla="*/ 145741 w 151561"/>
                <a:gd name="connsiteY18" fmla="*/ 380142 h 451671"/>
                <a:gd name="connsiteX19" fmla="*/ 145741 w 151561"/>
                <a:gd name="connsiteY19" fmla="*/ 394810 h 451671"/>
                <a:gd name="connsiteX20" fmla="*/ 149175 w 151561"/>
                <a:gd name="connsiteY20" fmla="*/ 397191 h 451671"/>
                <a:gd name="connsiteX21" fmla="*/ 151551 w 151561"/>
                <a:gd name="connsiteY21" fmla="*/ 394810 h 451671"/>
                <a:gd name="connsiteX22" fmla="*/ 151551 w 151561"/>
                <a:gd name="connsiteY22" fmla="*/ 379951 h 451671"/>
                <a:gd name="connsiteX23" fmla="*/ 151551 w 151561"/>
                <a:gd name="connsiteY23" fmla="*/ 377380 h 451671"/>
                <a:gd name="connsiteX24" fmla="*/ 148694 w 151561"/>
                <a:gd name="connsiteY24" fmla="*/ 374522 h 451671"/>
                <a:gd name="connsiteX25" fmla="*/ 146027 w 151561"/>
                <a:gd name="connsiteY25" fmla="*/ 377570 h 451671"/>
                <a:gd name="connsiteX26" fmla="*/ 144598 w 151561"/>
                <a:gd name="connsiteY26" fmla="*/ 343185 h 451671"/>
                <a:gd name="connsiteX27" fmla="*/ 145455 w 151561"/>
                <a:gd name="connsiteY27" fmla="*/ 360425 h 451671"/>
                <a:gd name="connsiteX28" fmla="*/ 148313 w 151561"/>
                <a:gd name="connsiteY28" fmla="*/ 363282 h 451671"/>
                <a:gd name="connsiteX29" fmla="*/ 151170 w 151561"/>
                <a:gd name="connsiteY29" fmla="*/ 360425 h 451671"/>
                <a:gd name="connsiteX30" fmla="*/ 150313 w 151561"/>
                <a:gd name="connsiteY30" fmla="*/ 343090 h 451671"/>
                <a:gd name="connsiteX31" fmla="*/ 147277 w 151561"/>
                <a:gd name="connsiteY31" fmla="*/ 340423 h 451671"/>
                <a:gd name="connsiteX32" fmla="*/ 147265 w 151561"/>
                <a:gd name="connsiteY32" fmla="*/ 340423 h 451671"/>
                <a:gd name="connsiteX33" fmla="*/ 144598 w 151561"/>
                <a:gd name="connsiteY33" fmla="*/ 343185 h 451671"/>
                <a:gd name="connsiteX34" fmla="*/ 141360 w 151561"/>
                <a:gd name="connsiteY34" fmla="*/ 308895 h 451671"/>
                <a:gd name="connsiteX35" fmla="*/ 143169 w 151561"/>
                <a:gd name="connsiteY35" fmla="*/ 326040 h 451671"/>
                <a:gd name="connsiteX36" fmla="*/ 146313 w 151561"/>
                <a:gd name="connsiteY36" fmla="*/ 328611 h 451671"/>
                <a:gd name="connsiteX37" fmla="*/ 148989 w 151561"/>
                <a:gd name="connsiteY37" fmla="*/ 325582 h 451671"/>
                <a:gd name="connsiteX38" fmla="*/ 148980 w 151561"/>
                <a:gd name="connsiteY38" fmla="*/ 325468 h 451671"/>
                <a:gd name="connsiteX39" fmla="*/ 147075 w 151561"/>
                <a:gd name="connsiteY39" fmla="*/ 308228 h 451671"/>
                <a:gd name="connsiteX40" fmla="*/ 143970 w 151561"/>
                <a:gd name="connsiteY40" fmla="*/ 305637 h 451671"/>
                <a:gd name="connsiteX41" fmla="*/ 143836 w 151561"/>
                <a:gd name="connsiteY41" fmla="*/ 305656 h 451671"/>
                <a:gd name="connsiteX42" fmla="*/ 141360 w 151561"/>
                <a:gd name="connsiteY42" fmla="*/ 308799 h 451671"/>
                <a:gd name="connsiteX43" fmla="*/ 136502 w 151561"/>
                <a:gd name="connsiteY43" fmla="*/ 274891 h 451671"/>
                <a:gd name="connsiteX44" fmla="*/ 139264 w 151561"/>
                <a:gd name="connsiteY44" fmla="*/ 291845 h 451671"/>
                <a:gd name="connsiteX45" fmla="*/ 142598 w 151561"/>
                <a:gd name="connsiteY45" fmla="*/ 294226 h 451671"/>
                <a:gd name="connsiteX46" fmla="*/ 145004 w 151561"/>
                <a:gd name="connsiteY46" fmla="*/ 291150 h 451671"/>
                <a:gd name="connsiteX47" fmla="*/ 144979 w 151561"/>
                <a:gd name="connsiteY47" fmla="*/ 290988 h 451671"/>
                <a:gd name="connsiteX48" fmla="*/ 142217 w 151561"/>
                <a:gd name="connsiteY48" fmla="*/ 273843 h 451671"/>
                <a:gd name="connsiteX49" fmla="*/ 138885 w 151561"/>
                <a:gd name="connsiteY49" fmla="*/ 271557 h 451671"/>
                <a:gd name="connsiteX50" fmla="*/ 138883 w 151561"/>
                <a:gd name="connsiteY50" fmla="*/ 271557 h 451671"/>
                <a:gd name="connsiteX51" fmla="*/ 136488 w 151561"/>
                <a:gd name="connsiteY51" fmla="*/ 274814 h 451671"/>
                <a:gd name="connsiteX52" fmla="*/ 136502 w 151561"/>
                <a:gd name="connsiteY52" fmla="*/ 274891 h 451671"/>
                <a:gd name="connsiteX53" fmla="*/ 129644 w 151561"/>
                <a:gd name="connsiteY53" fmla="*/ 241077 h 451671"/>
                <a:gd name="connsiteX54" fmla="*/ 133263 w 151561"/>
                <a:gd name="connsiteY54" fmla="*/ 257936 h 451671"/>
                <a:gd name="connsiteX55" fmla="*/ 137066 w 151561"/>
                <a:gd name="connsiteY55" fmla="*/ 259660 h 451671"/>
                <a:gd name="connsiteX56" fmla="*/ 138978 w 151561"/>
                <a:gd name="connsiteY56" fmla="*/ 256793 h 451671"/>
                <a:gd name="connsiteX57" fmla="*/ 135264 w 151561"/>
                <a:gd name="connsiteY57" fmla="*/ 239743 h 451671"/>
                <a:gd name="connsiteX58" fmla="*/ 131787 w 151561"/>
                <a:gd name="connsiteY58" fmla="*/ 237600 h 451671"/>
                <a:gd name="connsiteX59" fmla="*/ 129644 w 151561"/>
                <a:gd name="connsiteY59" fmla="*/ 241077 h 451671"/>
                <a:gd name="connsiteX60" fmla="*/ 120976 w 151561"/>
                <a:gd name="connsiteY60" fmla="*/ 207644 h 451671"/>
                <a:gd name="connsiteX61" fmla="*/ 125453 w 151561"/>
                <a:gd name="connsiteY61" fmla="*/ 224313 h 451671"/>
                <a:gd name="connsiteX62" fmla="*/ 129072 w 151561"/>
                <a:gd name="connsiteY62" fmla="*/ 226408 h 451671"/>
                <a:gd name="connsiteX63" fmla="*/ 131076 w 151561"/>
                <a:gd name="connsiteY63" fmla="*/ 222903 h 451671"/>
                <a:gd name="connsiteX64" fmla="*/ 131073 w 151561"/>
                <a:gd name="connsiteY64" fmla="*/ 222884 h 451671"/>
                <a:gd name="connsiteX65" fmla="*/ 126501 w 151561"/>
                <a:gd name="connsiteY65" fmla="*/ 206120 h 451671"/>
                <a:gd name="connsiteX66" fmla="*/ 123179 w 151561"/>
                <a:gd name="connsiteY66" fmla="*/ 204063 h 451671"/>
                <a:gd name="connsiteX67" fmla="*/ 122976 w 151561"/>
                <a:gd name="connsiteY67" fmla="*/ 204120 h 451671"/>
                <a:gd name="connsiteX68" fmla="*/ 120600 w 151561"/>
                <a:gd name="connsiteY68" fmla="*/ 207215 h 451671"/>
                <a:gd name="connsiteX69" fmla="*/ 120690 w 151561"/>
                <a:gd name="connsiteY69" fmla="*/ 207644 h 451671"/>
                <a:gd name="connsiteX70" fmla="*/ 110594 w 151561"/>
                <a:gd name="connsiteY70" fmla="*/ 174783 h 451671"/>
                <a:gd name="connsiteX71" fmla="*/ 115928 w 151561"/>
                <a:gd name="connsiteY71" fmla="*/ 191166 h 451671"/>
                <a:gd name="connsiteX72" fmla="*/ 119547 w 151561"/>
                <a:gd name="connsiteY72" fmla="*/ 193071 h 451671"/>
                <a:gd name="connsiteX73" fmla="*/ 121452 w 151561"/>
                <a:gd name="connsiteY73" fmla="*/ 189451 h 451671"/>
                <a:gd name="connsiteX74" fmla="*/ 116023 w 151561"/>
                <a:gd name="connsiteY74" fmla="*/ 172878 h 451671"/>
                <a:gd name="connsiteX75" fmla="*/ 112308 w 151561"/>
                <a:gd name="connsiteY75" fmla="*/ 171163 h 451671"/>
                <a:gd name="connsiteX76" fmla="*/ 110216 w 151561"/>
                <a:gd name="connsiteY76" fmla="*/ 174459 h 451671"/>
                <a:gd name="connsiteX77" fmla="*/ 110308 w 151561"/>
                <a:gd name="connsiteY77" fmla="*/ 174783 h 451671"/>
                <a:gd name="connsiteX78" fmla="*/ 98402 w 151561"/>
                <a:gd name="connsiteY78" fmla="*/ 142588 h 451671"/>
                <a:gd name="connsiteX79" fmla="*/ 104784 w 151561"/>
                <a:gd name="connsiteY79" fmla="*/ 158590 h 451671"/>
                <a:gd name="connsiteX80" fmla="*/ 108432 w 151561"/>
                <a:gd name="connsiteY80" fmla="*/ 160333 h 451671"/>
                <a:gd name="connsiteX81" fmla="*/ 108498 w 151561"/>
                <a:gd name="connsiteY81" fmla="*/ 160305 h 451671"/>
                <a:gd name="connsiteX82" fmla="*/ 110213 w 151561"/>
                <a:gd name="connsiteY82" fmla="*/ 156590 h 451671"/>
                <a:gd name="connsiteX83" fmla="*/ 103736 w 151561"/>
                <a:gd name="connsiteY83" fmla="*/ 140302 h 451671"/>
                <a:gd name="connsiteX84" fmla="*/ 100021 w 151561"/>
                <a:gd name="connsiteY84" fmla="*/ 138778 h 451671"/>
                <a:gd name="connsiteX85" fmla="*/ 98402 w 151561"/>
                <a:gd name="connsiteY85" fmla="*/ 142588 h 451671"/>
                <a:gd name="connsiteX86" fmla="*/ 84305 w 151561"/>
                <a:gd name="connsiteY86" fmla="*/ 111156 h 451671"/>
                <a:gd name="connsiteX87" fmla="*/ 91639 w 151561"/>
                <a:gd name="connsiteY87" fmla="*/ 126682 h 451671"/>
                <a:gd name="connsiteX88" fmla="*/ 95367 w 151561"/>
                <a:gd name="connsiteY88" fmla="*/ 128244 h 451671"/>
                <a:gd name="connsiteX89" fmla="*/ 95449 w 151561"/>
                <a:gd name="connsiteY89" fmla="*/ 128206 h 451671"/>
                <a:gd name="connsiteX90" fmla="*/ 96894 w 151561"/>
                <a:gd name="connsiteY90" fmla="*/ 124434 h 451671"/>
                <a:gd name="connsiteX91" fmla="*/ 96878 w 151561"/>
                <a:gd name="connsiteY91" fmla="*/ 124396 h 451671"/>
                <a:gd name="connsiteX92" fmla="*/ 89544 w 151561"/>
                <a:gd name="connsiteY92" fmla="*/ 108584 h 451671"/>
                <a:gd name="connsiteX93" fmla="*/ 85845 w 151561"/>
                <a:gd name="connsiteY93" fmla="*/ 106650 h 451671"/>
                <a:gd name="connsiteX94" fmla="*/ 83907 w 151561"/>
                <a:gd name="connsiteY94" fmla="*/ 110346 h 451671"/>
                <a:gd name="connsiteX95" fmla="*/ 84305 w 151561"/>
                <a:gd name="connsiteY95" fmla="*/ 111156 h 451671"/>
                <a:gd name="connsiteX96" fmla="*/ 68112 w 151561"/>
                <a:gd name="connsiteY96" fmla="*/ 80771 h 451671"/>
                <a:gd name="connsiteX97" fmla="*/ 76494 w 151561"/>
                <a:gd name="connsiteY97" fmla="*/ 95725 h 451671"/>
                <a:gd name="connsiteX98" fmla="*/ 80400 w 151561"/>
                <a:gd name="connsiteY98" fmla="*/ 96964 h 451671"/>
                <a:gd name="connsiteX99" fmla="*/ 81638 w 151561"/>
                <a:gd name="connsiteY99" fmla="*/ 93058 h 451671"/>
                <a:gd name="connsiteX100" fmla="*/ 73161 w 151561"/>
                <a:gd name="connsiteY100" fmla="*/ 77818 h 451671"/>
                <a:gd name="connsiteX101" fmla="*/ 69307 w 151561"/>
                <a:gd name="connsiteY101" fmla="*/ 76208 h 451671"/>
                <a:gd name="connsiteX102" fmla="*/ 67699 w 151561"/>
                <a:gd name="connsiteY102" fmla="*/ 80066 h 451671"/>
                <a:gd name="connsiteX103" fmla="*/ 68112 w 151561"/>
                <a:gd name="connsiteY103" fmla="*/ 80771 h 451671"/>
                <a:gd name="connsiteX104" fmla="*/ 49062 w 151561"/>
                <a:gd name="connsiteY104" fmla="*/ 52196 h 451671"/>
                <a:gd name="connsiteX105" fmla="*/ 58587 w 151561"/>
                <a:gd name="connsiteY105" fmla="*/ 66388 h 451671"/>
                <a:gd name="connsiteX106" fmla="*/ 62588 w 151561"/>
                <a:gd name="connsiteY106" fmla="*/ 67246 h 451671"/>
                <a:gd name="connsiteX107" fmla="*/ 63445 w 151561"/>
                <a:gd name="connsiteY107" fmla="*/ 63245 h 451671"/>
                <a:gd name="connsiteX108" fmla="*/ 53920 w 151561"/>
                <a:gd name="connsiteY108" fmla="*/ 48862 h 451671"/>
                <a:gd name="connsiteX109" fmla="*/ 49920 w 151561"/>
                <a:gd name="connsiteY109" fmla="*/ 48196 h 451671"/>
                <a:gd name="connsiteX110" fmla="*/ 49253 w 151561"/>
                <a:gd name="connsiteY110" fmla="*/ 52196 h 451671"/>
                <a:gd name="connsiteX111" fmla="*/ 27155 w 151561"/>
                <a:gd name="connsiteY111" fmla="*/ 25907 h 451671"/>
                <a:gd name="connsiteX112" fmla="*/ 38585 w 151561"/>
                <a:gd name="connsiteY112" fmla="*/ 38671 h 451671"/>
                <a:gd name="connsiteX113" fmla="*/ 42625 w 151561"/>
                <a:gd name="connsiteY113" fmla="*/ 38728 h 451671"/>
                <a:gd name="connsiteX114" fmla="*/ 42681 w 151561"/>
                <a:gd name="connsiteY114" fmla="*/ 38671 h 451671"/>
                <a:gd name="connsiteX115" fmla="*/ 42681 w 151561"/>
                <a:gd name="connsiteY115" fmla="*/ 34575 h 451671"/>
                <a:gd name="connsiteX116" fmla="*/ 30965 w 151561"/>
                <a:gd name="connsiteY116" fmla="*/ 21525 h 451671"/>
                <a:gd name="connsiteX117" fmla="*/ 26869 w 151561"/>
                <a:gd name="connsiteY117" fmla="*/ 21525 h 451671"/>
                <a:gd name="connsiteX118" fmla="*/ 27085 w 151561"/>
                <a:gd name="connsiteY118" fmla="*/ 25564 h 451671"/>
                <a:gd name="connsiteX119" fmla="*/ 27155 w 151561"/>
                <a:gd name="connsiteY119" fmla="*/ 25621 h 451671"/>
                <a:gd name="connsiteX120" fmla="*/ 961 w 151561"/>
                <a:gd name="connsiteY120" fmla="*/ 4761 h 451671"/>
                <a:gd name="connsiteX121" fmla="*/ 14677 w 151561"/>
                <a:gd name="connsiteY121" fmla="*/ 14286 h 451671"/>
                <a:gd name="connsiteX122" fmla="*/ 18718 w 151561"/>
                <a:gd name="connsiteY122" fmla="*/ 14344 h 451671"/>
                <a:gd name="connsiteX123" fmla="*/ 18773 w 151561"/>
                <a:gd name="connsiteY123" fmla="*/ 14286 h 451671"/>
                <a:gd name="connsiteX124" fmla="*/ 18868 w 151561"/>
                <a:gd name="connsiteY124" fmla="*/ 10381 h 451671"/>
                <a:gd name="connsiteX125" fmla="*/ 18773 w 151561"/>
                <a:gd name="connsiteY125" fmla="*/ 10286 h 451671"/>
                <a:gd name="connsiteX126" fmla="*/ 4200 w 151561"/>
                <a:gd name="connsiteY126" fmla="*/ -1 h 451671"/>
                <a:gd name="connsiteX127" fmla="*/ 294 w 151561"/>
                <a:gd name="connsiteY127" fmla="*/ 1047 h 451671"/>
                <a:gd name="connsiteX128" fmla="*/ 961 w 151561"/>
                <a:gd name="connsiteY128" fmla="*/ 4476 h 451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151561" h="451671">
                  <a:moveTo>
                    <a:pt x="141550" y="446341"/>
                  </a:moveTo>
                  <a:lnTo>
                    <a:pt x="141550" y="447960"/>
                  </a:lnTo>
                  <a:cubicBezTo>
                    <a:pt x="141322" y="449560"/>
                    <a:pt x="142427" y="451046"/>
                    <a:pt x="144027" y="451293"/>
                  </a:cubicBezTo>
                  <a:cubicBezTo>
                    <a:pt x="145589" y="451513"/>
                    <a:pt x="147036" y="450427"/>
                    <a:pt x="147258" y="448864"/>
                  </a:cubicBezTo>
                  <a:cubicBezTo>
                    <a:pt x="147260" y="448855"/>
                    <a:pt x="147263" y="448836"/>
                    <a:pt x="147265" y="448817"/>
                  </a:cubicBezTo>
                  <a:lnTo>
                    <a:pt x="147265" y="447102"/>
                  </a:lnTo>
                  <a:cubicBezTo>
                    <a:pt x="147441" y="445512"/>
                    <a:pt x="146360" y="444055"/>
                    <a:pt x="144789" y="443769"/>
                  </a:cubicBezTo>
                  <a:cubicBezTo>
                    <a:pt x="143226" y="443550"/>
                    <a:pt x="141782" y="444645"/>
                    <a:pt x="141565" y="446207"/>
                  </a:cubicBezTo>
                  <a:cubicBezTo>
                    <a:pt x="141560" y="446255"/>
                    <a:pt x="141554" y="446293"/>
                    <a:pt x="141550" y="446341"/>
                  </a:cubicBezTo>
                  <a:close/>
                  <a:moveTo>
                    <a:pt x="144789" y="412050"/>
                  </a:moveTo>
                  <a:cubicBezTo>
                    <a:pt x="144789" y="417766"/>
                    <a:pt x="144027" y="423481"/>
                    <a:pt x="143455" y="429196"/>
                  </a:cubicBezTo>
                  <a:cubicBezTo>
                    <a:pt x="143182" y="430805"/>
                    <a:pt x="144263" y="432329"/>
                    <a:pt x="145871" y="432605"/>
                  </a:cubicBezTo>
                  <a:cubicBezTo>
                    <a:pt x="145922" y="432615"/>
                    <a:pt x="145974" y="432615"/>
                    <a:pt x="146027" y="432624"/>
                  </a:cubicBezTo>
                  <a:cubicBezTo>
                    <a:pt x="147612" y="432739"/>
                    <a:pt x="149021" y="431624"/>
                    <a:pt x="149265" y="430053"/>
                  </a:cubicBezTo>
                  <a:cubicBezTo>
                    <a:pt x="149265" y="424242"/>
                    <a:pt x="150218" y="418432"/>
                    <a:pt x="150599" y="412717"/>
                  </a:cubicBezTo>
                  <a:cubicBezTo>
                    <a:pt x="150307" y="411117"/>
                    <a:pt x="148770" y="410050"/>
                    <a:pt x="147166" y="410336"/>
                  </a:cubicBezTo>
                  <a:cubicBezTo>
                    <a:pt x="145955" y="410564"/>
                    <a:pt x="145009" y="411507"/>
                    <a:pt x="144789" y="412717"/>
                  </a:cubicBezTo>
                  <a:close/>
                  <a:moveTo>
                    <a:pt x="145741" y="377570"/>
                  </a:moveTo>
                  <a:lnTo>
                    <a:pt x="145741" y="380142"/>
                  </a:lnTo>
                  <a:cubicBezTo>
                    <a:pt x="145741" y="384999"/>
                    <a:pt x="145741" y="389667"/>
                    <a:pt x="145741" y="394810"/>
                  </a:cubicBezTo>
                  <a:cubicBezTo>
                    <a:pt x="146033" y="396410"/>
                    <a:pt x="147570" y="397477"/>
                    <a:pt x="149175" y="397191"/>
                  </a:cubicBezTo>
                  <a:cubicBezTo>
                    <a:pt x="150384" y="396963"/>
                    <a:pt x="151331" y="396020"/>
                    <a:pt x="151551" y="394810"/>
                  </a:cubicBezTo>
                  <a:cubicBezTo>
                    <a:pt x="151551" y="389857"/>
                    <a:pt x="151551" y="385285"/>
                    <a:pt x="151551" y="379951"/>
                  </a:cubicBezTo>
                  <a:lnTo>
                    <a:pt x="151551" y="377380"/>
                  </a:lnTo>
                  <a:cubicBezTo>
                    <a:pt x="151551" y="375798"/>
                    <a:pt x="150272" y="374522"/>
                    <a:pt x="148694" y="374522"/>
                  </a:cubicBezTo>
                  <a:cubicBezTo>
                    <a:pt x="147138" y="374674"/>
                    <a:pt x="145969" y="376008"/>
                    <a:pt x="146027" y="377570"/>
                  </a:cubicBezTo>
                  <a:close/>
                  <a:moveTo>
                    <a:pt x="144598" y="343185"/>
                  </a:moveTo>
                  <a:cubicBezTo>
                    <a:pt x="144598" y="348900"/>
                    <a:pt x="145265" y="354615"/>
                    <a:pt x="145455" y="360425"/>
                  </a:cubicBezTo>
                  <a:cubicBezTo>
                    <a:pt x="145455" y="362006"/>
                    <a:pt x="146735" y="363282"/>
                    <a:pt x="148313" y="363282"/>
                  </a:cubicBezTo>
                  <a:cubicBezTo>
                    <a:pt x="149891" y="363282"/>
                    <a:pt x="151170" y="362006"/>
                    <a:pt x="151170" y="360425"/>
                  </a:cubicBezTo>
                  <a:cubicBezTo>
                    <a:pt x="151170" y="354710"/>
                    <a:pt x="150694" y="348900"/>
                    <a:pt x="150313" y="343090"/>
                  </a:cubicBezTo>
                  <a:cubicBezTo>
                    <a:pt x="150211" y="341518"/>
                    <a:pt x="148853" y="340318"/>
                    <a:pt x="147277" y="340423"/>
                  </a:cubicBezTo>
                  <a:cubicBezTo>
                    <a:pt x="147274" y="340423"/>
                    <a:pt x="147269" y="340423"/>
                    <a:pt x="147265" y="340423"/>
                  </a:cubicBezTo>
                  <a:cubicBezTo>
                    <a:pt x="145777" y="340470"/>
                    <a:pt x="144597" y="341699"/>
                    <a:pt x="144598" y="343185"/>
                  </a:cubicBezTo>
                  <a:close/>
                  <a:moveTo>
                    <a:pt x="141360" y="308895"/>
                  </a:moveTo>
                  <a:cubicBezTo>
                    <a:pt x="142026" y="314610"/>
                    <a:pt x="142693" y="320325"/>
                    <a:pt x="143169" y="326040"/>
                  </a:cubicBezTo>
                  <a:cubicBezTo>
                    <a:pt x="143367" y="327592"/>
                    <a:pt x="144748" y="328726"/>
                    <a:pt x="146313" y="328611"/>
                  </a:cubicBezTo>
                  <a:cubicBezTo>
                    <a:pt x="147888" y="328516"/>
                    <a:pt x="149086" y="327154"/>
                    <a:pt x="148989" y="325582"/>
                  </a:cubicBezTo>
                  <a:cubicBezTo>
                    <a:pt x="148986" y="325544"/>
                    <a:pt x="148983" y="325506"/>
                    <a:pt x="148980" y="325468"/>
                  </a:cubicBezTo>
                  <a:cubicBezTo>
                    <a:pt x="148408" y="319658"/>
                    <a:pt x="147741" y="313943"/>
                    <a:pt x="147075" y="308228"/>
                  </a:cubicBezTo>
                  <a:cubicBezTo>
                    <a:pt x="146932" y="306656"/>
                    <a:pt x="145542" y="305494"/>
                    <a:pt x="143970" y="305637"/>
                  </a:cubicBezTo>
                  <a:cubicBezTo>
                    <a:pt x="143926" y="305647"/>
                    <a:pt x="143881" y="305647"/>
                    <a:pt x="143836" y="305656"/>
                  </a:cubicBezTo>
                  <a:cubicBezTo>
                    <a:pt x="142292" y="305856"/>
                    <a:pt x="141191" y="307257"/>
                    <a:pt x="141360" y="308799"/>
                  </a:cubicBezTo>
                  <a:close/>
                  <a:moveTo>
                    <a:pt x="136502" y="274891"/>
                  </a:moveTo>
                  <a:cubicBezTo>
                    <a:pt x="137550" y="280510"/>
                    <a:pt x="138407" y="286130"/>
                    <a:pt x="139264" y="291845"/>
                  </a:cubicBezTo>
                  <a:cubicBezTo>
                    <a:pt x="139555" y="293407"/>
                    <a:pt x="141027" y="294455"/>
                    <a:pt x="142598" y="294226"/>
                  </a:cubicBezTo>
                  <a:cubicBezTo>
                    <a:pt x="144112" y="294045"/>
                    <a:pt x="145190" y="292664"/>
                    <a:pt x="145004" y="291150"/>
                  </a:cubicBezTo>
                  <a:cubicBezTo>
                    <a:pt x="144997" y="291092"/>
                    <a:pt x="144989" y="291045"/>
                    <a:pt x="144979" y="290988"/>
                  </a:cubicBezTo>
                  <a:cubicBezTo>
                    <a:pt x="144122" y="285273"/>
                    <a:pt x="143169" y="279558"/>
                    <a:pt x="142217" y="273843"/>
                  </a:cubicBezTo>
                  <a:cubicBezTo>
                    <a:pt x="141928" y="272290"/>
                    <a:pt x="140436" y="271271"/>
                    <a:pt x="138885" y="271557"/>
                  </a:cubicBezTo>
                  <a:cubicBezTo>
                    <a:pt x="138884" y="271557"/>
                    <a:pt x="138884" y="271557"/>
                    <a:pt x="138883" y="271557"/>
                  </a:cubicBezTo>
                  <a:cubicBezTo>
                    <a:pt x="137323" y="271795"/>
                    <a:pt x="136251" y="273252"/>
                    <a:pt x="136488" y="274814"/>
                  </a:cubicBezTo>
                  <a:cubicBezTo>
                    <a:pt x="136492" y="274843"/>
                    <a:pt x="136497" y="274862"/>
                    <a:pt x="136502" y="274891"/>
                  </a:cubicBezTo>
                  <a:close/>
                  <a:moveTo>
                    <a:pt x="129644" y="241077"/>
                  </a:moveTo>
                  <a:cubicBezTo>
                    <a:pt x="130882" y="246697"/>
                    <a:pt x="132120" y="252221"/>
                    <a:pt x="133263" y="257936"/>
                  </a:cubicBezTo>
                  <a:cubicBezTo>
                    <a:pt x="133837" y="259460"/>
                    <a:pt x="135540" y="260232"/>
                    <a:pt x="137066" y="259660"/>
                  </a:cubicBezTo>
                  <a:cubicBezTo>
                    <a:pt x="138253" y="259212"/>
                    <a:pt x="139023" y="258060"/>
                    <a:pt x="138978" y="256793"/>
                  </a:cubicBezTo>
                  <a:cubicBezTo>
                    <a:pt x="137740" y="251078"/>
                    <a:pt x="136597" y="245363"/>
                    <a:pt x="135264" y="239743"/>
                  </a:cubicBezTo>
                  <a:cubicBezTo>
                    <a:pt x="134895" y="238191"/>
                    <a:pt x="133339" y="237229"/>
                    <a:pt x="131787" y="237600"/>
                  </a:cubicBezTo>
                  <a:cubicBezTo>
                    <a:pt x="130235" y="237972"/>
                    <a:pt x="129275" y="239524"/>
                    <a:pt x="129644" y="241077"/>
                  </a:cubicBezTo>
                  <a:close/>
                  <a:moveTo>
                    <a:pt x="120976" y="207644"/>
                  </a:moveTo>
                  <a:cubicBezTo>
                    <a:pt x="122500" y="213168"/>
                    <a:pt x="124024" y="218693"/>
                    <a:pt x="125453" y="224313"/>
                  </a:cubicBezTo>
                  <a:cubicBezTo>
                    <a:pt x="125914" y="225856"/>
                    <a:pt x="127502" y="226780"/>
                    <a:pt x="129072" y="226408"/>
                  </a:cubicBezTo>
                  <a:cubicBezTo>
                    <a:pt x="130594" y="225989"/>
                    <a:pt x="131493" y="224417"/>
                    <a:pt x="131076" y="222903"/>
                  </a:cubicBezTo>
                  <a:cubicBezTo>
                    <a:pt x="131075" y="222893"/>
                    <a:pt x="131074" y="222893"/>
                    <a:pt x="131073" y="222884"/>
                  </a:cubicBezTo>
                  <a:cubicBezTo>
                    <a:pt x="129644" y="217169"/>
                    <a:pt x="128120" y="211644"/>
                    <a:pt x="126501" y="206120"/>
                  </a:cubicBezTo>
                  <a:cubicBezTo>
                    <a:pt x="126151" y="204634"/>
                    <a:pt x="124664" y="203710"/>
                    <a:pt x="123179" y="204063"/>
                  </a:cubicBezTo>
                  <a:cubicBezTo>
                    <a:pt x="123111" y="204082"/>
                    <a:pt x="123043" y="204101"/>
                    <a:pt x="122976" y="204120"/>
                  </a:cubicBezTo>
                  <a:cubicBezTo>
                    <a:pt x="121464" y="204320"/>
                    <a:pt x="120400" y="205710"/>
                    <a:pt x="120600" y="207215"/>
                  </a:cubicBezTo>
                  <a:cubicBezTo>
                    <a:pt x="120619" y="207368"/>
                    <a:pt x="120649" y="207501"/>
                    <a:pt x="120690" y="207644"/>
                  </a:cubicBezTo>
                  <a:close/>
                  <a:moveTo>
                    <a:pt x="110594" y="174783"/>
                  </a:moveTo>
                  <a:cubicBezTo>
                    <a:pt x="112404" y="180212"/>
                    <a:pt x="114213" y="185641"/>
                    <a:pt x="115928" y="191166"/>
                  </a:cubicBezTo>
                  <a:cubicBezTo>
                    <a:pt x="116401" y="192690"/>
                    <a:pt x="118021" y="193547"/>
                    <a:pt x="119547" y="193071"/>
                  </a:cubicBezTo>
                  <a:cubicBezTo>
                    <a:pt x="121073" y="192594"/>
                    <a:pt x="121926" y="190975"/>
                    <a:pt x="121452" y="189451"/>
                  </a:cubicBezTo>
                  <a:cubicBezTo>
                    <a:pt x="119738" y="183832"/>
                    <a:pt x="117833" y="178307"/>
                    <a:pt x="116023" y="172878"/>
                  </a:cubicBezTo>
                  <a:cubicBezTo>
                    <a:pt x="115446" y="171401"/>
                    <a:pt x="113806" y="170649"/>
                    <a:pt x="112308" y="171163"/>
                  </a:cubicBezTo>
                  <a:cubicBezTo>
                    <a:pt x="110820" y="171497"/>
                    <a:pt x="109882" y="172973"/>
                    <a:pt x="110216" y="174459"/>
                  </a:cubicBezTo>
                  <a:cubicBezTo>
                    <a:pt x="110239" y="174573"/>
                    <a:pt x="110271" y="174678"/>
                    <a:pt x="110308" y="174783"/>
                  </a:cubicBezTo>
                  <a:close/>
                  <a:moveTo>
                    <a:pt x="98402" y="142588"/>
                  </a:moveTo>
                  <a:cubicBezTo>
                    <a:pt x="100593" y="147827"/>
                    <a:pt x="102688" y="153161"/>
                    <a:pt x="104784" y="158590"/>
                  </a:cubicBezTo>
                  <a:cubicBezTo>
                    <a:pt x="105310" y="160076"/>
                    <a:pt x="106944" y="160857"/>
                    <a:pt x="108432" y="160333"/>
                  </a:cubicBezTo>
                  <a:cubicBezTo>
                    <a:pt x="108454" y="160324"/>
                    <a:pt x="108476" y="160314"/>
                    <a:pt x="108498" y="160305"/>
                  </a:cubicBezTo>
                  <a:cubicBezTo>
                    <a:pt x="109974" y="159724"/>
                    <a:pt x="110731" y="158085"/>
                    <a:pt x="110213" y="156590"/>
                  </a:cubicBezTo>
                  <a:cubicBezTo>
                    <a:pt x="108117" y="151065"/>
                    <a:pt x="105927" y="145636"/>
                    <a:pt x="103736" y="140302"/>
                  </a:cubicBezTo>
                  <a:cubicBezTo>
                    <a:pt x="103123" y="138864"/>
                    <a:pt x="101468" y="138188"/>
                    <a:pt x="100021" y="138778"/>
                  </a:cubicBezTo>
                  <a:cubicBezTo>
                    <a:pt x="98532" y="139397"/>
                    <a:pt x="97812" y="141093"/>
                    <a:pt x="98402" y="142588"/>
                  </a:cubicBezTo>
                  <a:close/>
                  <a:moveTo>
                    <a:pt x="84305" y="111156"/>
                  </a:moveTo>
                  <a:cubicBezTo>
                    <a:pt x="86781" y="116204"/>
                    <a:pt x="89258" y="121443"/>
                    <a:pt x="91639" y="126682"/>
                  </a:cubicBezTo>
                  <a:cubicBezTo>
                    <a:pt x="92238" y="128139"/>
                    <a:pt x="93907" y="128844"/>
                    <a:pt x="95367" y="128244"/>
                  </a:cubicBezTo>
                  <a:cubicBezTo>
                    <a:pt x="95395" y="128224"/>
                    <a:pt x="95422" y="128215"/>
                    <a:pt x="95449" y="128206"/>
                  </a:cubicBezTo>
                  <a:cubicBezTo>
                    <a:pt x="96890" y="127567"/>
                    <a:pt x="97537" y="125872"/>
                    <a:pt x="96894" y="124434"/>
                  </a:cubicBezTo>
                  <a:cubicBezTo>
                    <a:pt x="96889" y="124424"/>
                    <a:pt x="96884" y="124405"/>
                    <a:pt x="96878" y="124396"/>
                  </a:cubicBezTo>
                  <a:cubicBezTo>
                    <a:pt x="94497" y="118966"/>
                    <a:pt x="92020" y="113727"/>
                    <a:pt x="89544" y="108584"/>
                  </a:cubicBezTo>
                  <a:cubicBezTo>
                    <a:pt x="89058" y="107031"/>
                    <a:pt x="87401" y="106155"/>
                    <a:pt x="85845" y="106650"/>
                  </a:cubicBezTo>
                  <a:cubicBezTo>
                    <a:pt x="84289" y="107136"/>
                    <a:pt x="83421" y="108784"/>
                    <a:pt x="83907" y="110346"/>
                  </a:cubicBezTo>
                  <a:cubicBezTo>
                    <a:pt x="83997" y="110632"/>
                    <a:pt x="84131" y="110908"/>
                    <a:pt x="84305" y="111156"/>
                  </a:cubicBezTo>
                  <a:close/>
                  <a:moveTo>
                    <a:pt x="68112" y="80771"/>
                  </a:moveTo>
                  <a:cubicBezTo>
                    <a:pt x="70970" y="85629"/>
                    <a:pt x="73732" y="90296"/>
                    <a:pt x="76494" y="95725"/>
                  </a:cubicBezTo>
                  <a:cubicBezTo>
                    <a:pt x="77231" y="97144"/>
                    <a:pt x="78979" y="97697"/>
                    <a:pt x="80400" y="96964"/>
                  </a:cubicBezTo>
                  <a:cubicBezTo>
                    <a:pt x="81820" y="96230"/>
                    <a:pt x="82374" y="94477"/>
                    <a:pt x="81638" y="93058"/>
                  </a:cubicBezTo>
                  <a:cubicBezTo>
                    <a:pt x="78780" y="87819"/>
                    <a:pt x="76018" y="82771"/>
                    <a:pt x="73161" y="77818"/>
                  </a:cubicBezTo>
                  <a:cubicBezTo>
                    <a:pt x="72540" y="76313"/>
                    <a:pt x="70816" y="75589"/>
                    <a:pt x="69307" y="76208"/>
                  </a:cubicBezTo>
                  <a:cubicBezTo>
                    <a:pt x="67799" y="76828"/>
                    <a:pt x="67079" y="78552"/>
                    <a:pt x="67699" y="80066"/>
                  </a:cubicBezTo>
                  <a:cubicBezTo>
                    <a:pt x="67803" y="80314"/>
                    <a:pt x="67942" y="80552"/>
                    <a:pt x="68112" y="80771"/>
                  </a:cubicBezTo>
                  <a:close/>
                  <a:moveTo>
                    <a:pt x="49062" y="52196"/>
                  </a:moveTo>
                  <a:cubicBezTo>
                    <a:pt x="52301" y="56673"/>
                    <a:pt x="55539" y="61721"/>
                    <a:pt x="58587" y="66388"/>
                  </a:cubicBezTo>
                  <a:cubicBezTo>
                    <a:pt x="59455" y="67731"/>
                    <a:pt x="61247" y="68112"/>
                    <a:pt x="62588" y="67246"/>
                  </a:cubicBezTo>
                  <a:cubicBezTo>
                    <a:pt x="63929" y="66379"/>
                    <a:pt x="64313" y="64588"/>
                    <a:pt x="63445" y="63245"/>
                  </a:cubicBezTo>
                  <a:cubicBezTo>
                    <a:pt x="60111" y="58197"/>
                    <a:pt x="56873" y="53720"/>
                    <a:pt x="53920" y="48862"/>
                  </a:cubicBezTo>
                  <a:cubicBezTo>
                    <a:pt x="53000" y="47576"/>
                    <a:pt x="51208" y="47272"/>
                    <a:pt x="49920" y="48196"/>
                  </a:cubicBezTo>
                  <a:cubicBezTo>
                    <a:pt x="48631" y="49119"/>
                    <a:pt x="48333" y="50910"/>
                    <a:pt x="49253" y="52196"/>
                  </a:cubicBezTo>
                  <a:close/>
                  <a:moveTo>
                    <a:pt x="27155" y="25907"/>
                  </a:moveTo>
                  <a:cubicBezTo>
                    <a:pt x="30965" y="29812"/>
                    <a:pt x="34775" y="34098"/>
                    <a:pt x="38585" y="38671"/>
                  </a:cubicBezTo>
                  <a:cubicBezTo>
                    <a:pt x="39686" y="39804"/>
                    <a:pt x="41495" y="39823"/>
                    <a:pt x="42625" y="38728"/>
                  </a:cubicBezTo>
                  <a:cubicBezTo>
                    <a:pt x="42644" y="38709"/>
                    <a:pt x="42663" y="38689"/>
                    <a:pt x="42681" y="38671"/>
                  </a:cubicBezTo>
                  <a:cubicBezTo>
                    <a:pt x="43735" y="37508"/>
                    <a:pt x="43735" y="35737"/>
                    <a:pt x="42681" y="34575"/>
                  </a:cubicBezTo>
                  <a:cubicBezTo>
                    <a:pt x="38775" y="29907"/>
                    <a:pt x="34870" y="25050"/>
                    <a:pt x="30965" y="21525"/>
                  </a:cubicBezTo>
                  <a:cubicBezTo>
                    <a:pt x="29822" y="20421"/>
                    <a:pt x="28012" y="20421"/>
                    <a:pt x="26869" y="21525"/>
                  </a:cubicBezTo>
                  <a:cubicBezTo>
                    <a:pt x="25815" y="22697"/>
                    <a:pt x="25911" y="24507"/>
                    <a:pt x="27085" y="25564"/>
                  </a:cubicBezTo>
                  <a:cubicBezTo>
                    <a:pt x="27108" y="25583"/>
                    <a:pt x="27131" y="25602"/>
                    <a:pt x="27155" y="25621"/>
                  </a:cubicBezTo>
                  <a:close/>
                  <a:moveTo>
                    <a:pt x="961" y="4761"/>
                  </a:moveTo>
                  <a:cubicBezTo>
                    <a:pt x="5797" y="7543"/>
                    <a:pt x="10385" y="10724"/>
                    <a:pt x="14677" y="14286"/>
                  </a:cubicBezTo>
                  <a:cubicBezTo>
                    <a:pt x="15778" y="15420"/>
                    <a:pt x="17587" y="15439"/>
                    <a:pt x="18718" y="14344"/>
                  </a:cubicBezTo>
                  <a:cubicBezTo>
                    <a:pt x="18737" y="14325"/>
                    <a:pt x="18755" y="14306"/>
                    <a:pt x="18773" y="14286"/>
                  </a:cubicBezTo>
                  <a:cubicBezTo>
                    <a:pt x="19878" y="13239"/>
                    <a:pt x="19921" y="11486"/>
                    <a:pt x="18868" y="10381"/>
                  </a:cubicBezTo>
                  <a:cubicBezTo>
                    <a:pt x="18837" y="10353"/>
                    <a:pt x="18805" y="10314"/>
                    <a:pt x="18773" y="10286"/>
                  </a:cubicBezTo>
                  <a:cubicBezTo>
                    <a:pt x="14192" y="6476"/>
                    <a:pt x="9319" y="3037"/>
                    <a:pt x="4200" y="-1"/>
                  </a:cubicBezTo>
                  <a:cubicBezTo>
                    <a:pt x="2825" y="-735"/>
                    <a:pt x="1115" y="-277"/>
                    <a:pt x="294" y="1047"/>
                  </a:cubicBezTo>
                  <a:cubicBezTo>
                    <a:pt x="-290" y="2209"/>
                    <a:pt x="-15" y="3618"/>
                    <a:pt x="961" y="4476"/>
                  </a:cubicBezTo>
                  <a:close/>
                </a:path>
              </a:pathLst>
            </a:custGeom>
            <a:solidFill>
              <a:srgbClr val="185E31"/>
            </a:solidFill>
            <a:ln w="9525" cap="flat">
              <a:noFill/>
              <a:prstDash val="solid"/>
              <a:miter/>
            </a:ln>
          </p:spPr>
          <p:txBody>
            <a:bodyPr rtlCol="0" anchor="ctr"/>
            <a:lstStyle/>
            <a:p>
              <a:endParaRPr lang="zh-CN" altLang="en-US"/>
            </a:p>
          </p:txBody>
        </p:sp>
        <p:sp>
          <p:nvSpPr>
            <p:cNvPr id="53" name="任意多边形: 形状 52"/>
            <p:cNvSpPr/>
            <p:nvPr/>
          </p:nvSpPr>
          <p:spPr>
            <a:xfrm>
              <a:off x="1936128" y="7582840"/>
              <a:ext cx="352991" cy="192969"/>
            </a:xfrm>
            <a:custGeom>
              <a:avLst/>
              <a:gdLst>
                <a:gd name="connsiteX0" fmla="*/ 334788 w 352991"/>
                <a:gd name="connsiteY0" fmla="*/ 11271 h 192969"/>
                <a:gd name="connsiteX1" fmla="*/ 351076 w 352991"/>
                <a:gd name="connsiteY1" fmla="*/ 5271 h 192969"/>
                <a:gd name="connsiteX2" fmla="*/ 352819 w 352991"/>
                <a:gd name="connsiteY2" fmla="*/ 1623 h 192969"/>
                <a:gd name="connsiteX3" fmla="*/ 352790 w 352991"/>
                <a:gd name="connsiteY3" fmla="*/ 1556 h 192969"/>
                <a:gd name="connsiteX4" fmla="*/ 349142 w 352991"/>
                <a:gd name="connsiteY4" fmla="*/ -187 h 192969"/>
                <a:gd name="connsiteX5" fmla="*/ 349075 w 352991"/>
                <a:gd name="connsiteY5" fmla="*/ -159 h 192969"/>
                <a:gd name="connsiteX6" fmla="*/ 332788 w 352991"/>
                <a:gd name="connsiteY6" fmla="*/ 5842 h 192969"/>
                <a:gd name="connsiteX7" fmla="*/ 331168 w 352991"/>
                <a:gd name="connsiteY7" fmla="*/ 9557 h 192969"/>
                <a:gd name="connsiteX8" fmla="*/ 334655 w 352991"/>
                <a:gd name="connsiteY8" fmla="*/ 11319 h 192969"/>
                <a:gd name="connsiteX9" fmla="*/ 334788 w 352991"/>
                <a:gd name="connsiteY9" fmla="*/ 11271 h 192969"/>
                <a:gd name="connsiteX10" fmla="*/ 302403 w 352991"/>
                <a:gd name="connsiteY10" fmla="*/ 23463 h 192969"/>
                <a:gd name="connsiteX11" fmla="*/ 318595 w 352991"/>
                <a:gd name="connsiteY11" fmla="*/ 17368 h 192969"/>
                <a:gd name="connsiteX12" fmla="*/ 320338 w 352991"/>
                <a:gd name="connsiteY12" fmla="*/ 13719 h 192969"/>
                <a:gd name="connsiteX13" fmla="*/ 320310 w 352991"/>
                <a:gd name="connsiteY13" fmla="*/ 13653 h 192969"/>
                <a:gd name="connsiteX14" fmla="*/ 316662 w 352991"/>
                <a:gd name="connsiteY14" fmla="*/ 11910 h 192969"/>
                <a:gd name="connsiteX15" fmla="*/ 316595 w 352991"/>
                <a:gd name="connsiteY15" fmla="*/ 11938 h 192969"/>
                <a:gd name="connsiteX16" fmla="*/ 300403 w 352991"/>
                <a:gd name="connsiteY16" fmla="*/ 18129 h 192969"/>
                <a:gd name="connsiteX17" fmla="*/ 298660 w 352991"/>
                <a:gd name="connsiteY17" fmla="*/ 21777 h 192969"/>
                <a:gd name="connsiteX18" fmla="*/ 298688 w 352991"/>
                <a:gd name="connsiteY18" fmla="*/ 21844 h 192969"/>
                <a:gd name="connsiteX19" fmla="*/ 302403 w 352991"/>
                <a:gd name="connsiteY19" fmla="*/ 23463 h 192969"/>
                <a:gd name="connsiteX20" fmla="*/ 270208 w 352991"/>
                <a:gd name="connsiteY20" fmla="*/ 35941 h 192969"/>
                <a:gd name="connsiteX21" fmla="*/ 286306 w 352991"/>
                <a:gd name="connsiteY21" fmla="*/ 29655 h 192969"/>
                <a:gd name="connsiteX22" fmla="*/ 287934 w 352991"/>
                <a:gd name="connsiteY22" fmla="*/ 25959 h 192969"/>
                <a:gd name="connsiteX23" fmla="*/ 287925 w 352991"/>
                <a:gd name="connsiteY23" fmla="*/ 25940 h 192969"/>
                <a:gd name="connsiteX24" fmla="*/ 284210 w 352991"/>
                <a:gd name="connsiteY24" fmla="*/ 24321 h 192969"/>
                <a:gd name="connsiteX25" fmla="*/ 268018 w 352991"/>
                <a:gd name="connsiteY25" fmla="*/ 30607 h 192969"/>
                <a:gd name="connsiteX26" fmla="*/ 266389 w 352991"/>
                <a:gd name="connsiteY26" fmla="*/ 34303 h 192969"/>
                <a:gd name="connsiteX27" fmla="*/ 266398 w 352991"/>
                <a:gd name="connsiteY27" fmla="*/ 34322 h 192969"/>
                <a:gd name="connsiteX28" fmla="*/ 270208 w 352991"/>
                <a:gd name="connsiteY28" fmla="*/ 35941 h 192969"/>
                <a:gd name="connsiteX29" fmla="*/ 238109 w 352991"/>
                <a:gd name="connsiteY29" fmla="*/ 48800 h 192969"/>
                <a:gd name="connsiteX30" fmla="*/ 254111 w 352991"/>
                <a:gd name="connsiteY30" fmla="*/ 42323 h 192969"/>
                <a:gd name="connsiteX31" fmla="*/ 255683 w 352991"/>
                <a:gd name="connsiteY31" fmla="*/ 38560 h 192969"/>
                <a:gd name="connsiteX32" fmla="*/ 251920 w 352991"/>
                <a:gd name="connsiteY32" fmla="*/ 36989 h 192969"/>
                <a:gd name="connsiteX33" fmla="*/ 235918 w 352991"/>
                <a:gd name="connsiteY33" fmla="*/ 43561 h 192969"/>
                <a:gd name="connsiteX34" fmla="*/ 234222 w 352991"/>
                <a:gd name="connsiteY34" fmla="*/ 47076 h 192969"/>
                <a:gd name="connsiteX35" fmla="*/ 234299 w 352991"/>
                <a:gd name="connsiteY35" fmla="*/ 47276 h 192969"/>
                <a:gd name="connsiteX36" fmla="*/ 238027 w 352991"/>
                <a:gd name="connsiteY36" fmla="*/ 48838 h 192969"/>
                <a:gd name="connsiteX37" fmla="*/ 238109 w 352991"/>
                <a:gd name="connsiteY37" fmla="*/ 48800 h 192969"/>
                <a:gd name="connsiteX38" fmla="*/ 206296 w 352991"/>
                <a:gd name="connsiteY38" fmla="*/ 62326 h 192969"/>
                <a:gd name="connsiteX39" fmla="*/ 222202 w 352991"/>
                <a:gd name="connsiteY39" fmla="*/ 55468 h 192969"/>
                <a:gd name="connsiteX40" fmla="*/ 223726 w 352991"/>
                <a:gd name="connsiteY40" fmla="*/ 51753 h 192969"/>
                <a:gd name="connsiteX41" fmla="*/ 219916 w 352991"/>
                <a:gd name="connsiteY41" fmla="*/ 50134 h 192969"/>
                <a:gd name="connsiteX42" fmla="*/ 204010 w 352991"/>
                <a:gd name="connsiteY42" fmla="*/ 56991 h 192969"/>
                <a:gd name="connsiteX43" fmla="*/ 202486 w 352991"/>
                <a:gd name="connsiteY43" fmla="*/ 60802 h 192969"/>
                <a:gd name="connsiteX44" fmla="*/ 206214 w 352991"/>
                <a:gd name="connsiteY44" fmla="*/ 62364 h 192969"/>
                <a:gd name="connsiteX45" fmla="*/ 206296 w 352991"/>
                <a:gd name="connsiteY45" fmla="*/ 62326 h 192969"/>
                <a:gd name="connsiteX46" fmla="*/ 174863 w 352991"/>
                <a:gd name="connsiteY46" fmla="*/ 76613 h 192969"/>
                <a:gd name="connsiteX47" fmla="*/ 190579 w 352991"/>
                <a:gd name="connsiteY47" fmla="*/ 69374 h 192969"/>
                <a:gd name="connsiteX48" fmla="*/ 192024 w 352991"/>
                <a:gd name="connsiteY48" fmla="*/ 65602 h 192969"/>
                <a:gd name="connsiteX49" fmla="*/ 192008 w 352991"/>
                <a:gd name="connsiteY49" fmla="*/ 65564 h 192969"/>
                <a:gd name="connsiteX50" fmla="*/ 188234 w 352991"/>
                <a:gd name="connsiteY50" fmla="*/ 64116 h 192969"/>
                <a:gd name="connsiteX51" fmla="*/ 188198 w 352991"/>
                <a:gd name="connsiteY51" fmla="*/ 64135 h 192969"/>
                <a:gd name="connsiteX52" fmla="*/ 172387 w 352991"/>
                <a:gd name="connsiteY52" fmla="*/ 71374 h 192969"/>
                <a:gd name="connsiteX53" fmla="*/ 171053 w 352991"/>
                <a:gd name="connsiteY53" fmla="*/ 75279 h 192969"/>
                <a:gd name="connsiteX54" fmla="*/ 174863 w 352991"/>
                <a:gd name="connsiteY54" fmla="*/ 76613 h 192969"/>
                <a:gd name="connsiteX55" fmla="*/ 143907 w 352991"/>
                <a:gd name="connsiteY55" fmla="*/ 91853 h 192969"/>
                <a:gd name="connsiteX56" fmla="*/ 159337 w 352991"/>
                <a:gd name="connsiteY56" fmla="*/ 84138 h 192969"/>
                <a:gd name="connsiteX57" fmla="*/ 161276 w 352991"/>
                <a:gd name="connsiteY57" fmla="*/ 80442 h 192969"/>
                <a:gd name="connsiteX58" fmla="*/ 157577 w 352991"/>
                <a:gd name="connsiteY58" fmla="*/ 78499 h 192969"/>
                <a:gd name="connsiteX59" fmla="*/ 156766 w 352991"/>
                <a:gd name="connsiteY59" fmla="*/ 78899 h 192969"/>
                <a:gd name="connsiteX60" fmla="*/ 141240 w 352991"/>
                <a:gd name="connsiteY60" fmla="*/ 86710 h 192969"/>
                <a:gd name="connsiteX61" fmla="*/ 140002 w 352991"/>
                <a:gd name="connsiteY61" fmla="*/ 90615 h 192969"/>
                <a:gd name="connsiteX62" fmla="*/ 143907 w 352991"/>
                <a:gd name="connsiteY62" fmla="*/ 91853 h 192969"/>
                <a:gd name="connsiteX63" fmla="*/ 113617 w 352991"/>
                <a:gd name="connsiteY63" fmla="*/ 108427 h 192969"/>
                <a:gd name="connsiteX64" fmla="*/ 128667 w 352991"/>
                <a:gd name="connsiteY64" fmla="*/ 99949 h 192969"/>
                <a:gd name="connsiteX65" fmla="*/ 129810 w 352991"/>
                <a:gd name="connsiteY65" fmla="*/ 96044 h 192969"/>
                <a:gd name="connsiteX66" fmla="*/ 125905 w 352991"/>
                <a:gd name="connsiteY66" fmla="*/ 94901 h 192969"/>
                <a:gd name="connsiteX67" fmla="*/ 110760 w 352991"/>
                <a:gd name="connsiteY67" fmla="*/ 103378 h 192969"/>
                <a:gd name="connsiteX68" fmla="*/ 109598 w 352991"/>
                <a:gd name="connsiteY68" fmla="*/ 107245 h 192969"/>
                <a:gd name="connsiteX69" fmla="*/ 109617 w 352991"/>
                <a:gd name="connsiteY69" fmla="*/ 107284 h 192969"/>
                <a:gd name="connsiteX70" fmla="*/ 113617 w 352991"/>
                <a:gd name="connsiteY70" fmla="*/ 108427 h 192969"/>
                <a:gd name="connsiteX71" fmla="*/ 84185 w 352991"/>
                <a:gd name="connsiteY71" fmla="*/ 126334 h 192969"/>
                <a:gd name="connsiteX72" fmla="*/ 98758 w 352991"/>
                <a:gd name="connsiteY72" fmla="*/ 116809 h 192969"/>
                <a:gd name="connsiteX73" fmla="*/ 99711 w 352991"/>
                <a:gd name="connsiteY73" fmla="*/ 112808 h 192969"/>
                <a:gd name="connsiteX74" fmla="*/ 95806 w 352991"/>
                <a:gd name="connsiteY74" fmla="*/ 111855 h 192969"/>
                <a:gd name="connsiteX75" fmla="*/ 81042 w 352991"/>
                <a:gd name="connsiteY75" fmla="*/ 121380 h 192969"/>
                <a:gd name="connsiteX76" fmla="*/ 80013 w 352991"/>
                <a:gd name="connsiteY76" fmla="*/ 125286 h 192969"/>
                <a:gd name="connsiteX77" fmla="*/ 83921 w 352991"/>
                <a:gd name="connsiteY77" fmla="*/ 126314 h 192969"/>
                <a:gd name="connsiteX78" fmla="*/ 84185 w 352991"/>
                <a:gd name="connsiteY78" fmla="*/ 126143 h 192969"/>
                <a:gd name="connsiteX79" fmla="*/ 55610 w 352991"/>
                <a:gd name="connsiteY79" fmla="*/ 146145 h 192969"/>
                <a:gd name="connsiteX80" fmla="*/ 69517 w 352991"/>
                <a:gd name="connsiteY80" fmla="*/ 136049 h 192969"/>
                <a:gd name="connsiteX81" fmla="*/ 70279 w 352991"/>
                <a:gd name="connsiteY81" fmla="*/ 131953 h 192969"/>
                <a:gd name="connsiteX82" fmla="*/ 66295 w 352991"/>
                <a:gd name="connsiteY82" fmla="*/ 131277 h 192969"/>
                <a:gd name="connsiteX83" fmla="*/ 66278 w 352991"/>
                <a:gd name="connsiteY83" fmla="*/ 131287 h 192969"/>
                <a:gd name="connsiteX84" fmla="*/ 52181 w 352991"/>
                <a:gd name="connsiteY84" fmla="*/ 141478 h 192969"/>
                <a:gd name="connsiteX85" fmla="*/ 51562 w 352991"/>
                <a:gd name="connsiteY85" fmla="*/ 145526 h 192969"/>
                <a:gd name="connsiteX86" fmla="*/ 55610 w 352991"/>
                <a:gd name="connsiteY86" fmla="*/ 146145 h 192969"/>
                <a:gd name="connsiteX87" fmla="*/ 29035 w 352991"/>
                <a:gd name="connsiteY87" fmla="*/ 167862 h 192969"/>
                <a:gd name="connsiteX88" fmla="*/ 42085 w 352991"/>
                <a:gd name="connsiteY88" fmla="*/ 156718 h 192969"/>
                <a:gd name="connsiteX89" fmla="*/ 42180 w 352991"/>
                <a:gd name="connsiteY89" fmla="*/ 152813 h 192969"/>
                <a:gd name="connsiteX90" fmla="*/ 42085 w 352991"/>
                <a:gd name="connsiteY90" fmla="*/ 152718 h 192969"/>
                <a:gd name="connsiteX91" fmla="*/ 38084 w 352991"/>
                <a:gd name="connsiteY91" fmla="*/ 152241 h 192969"/>
                <a:gd name="connsiteX92" fmla="*/ 24844 w 352991"/>
                <a:gd name="connsiteY92" fmla="*/ 163576 h 192969"/>
                <a:gd name="connsiteX93" fmla="*/ 24789 w 352991"/>
                <a:gd name="connsiteY93" fmla="*/ 167615 h 192969"/>
                <a:gd name="connsiteX94" fmla="*/ 24844 w 352991"/>
                <a:gd name="connsiteY94" fmla="*/ 167672 h 192969"/>
                <a:gd name="connsiteX95" fmla="*/ 28646 w 352991"/>
                <a:gd name="connsiteY95" fmla="*/ 168567 h 192969"/>
                <a:gd name="connsiteX96" fmla="*/ 29416 w 352991"/>
                <a:gd name="connsiteY96" fmla="*/ 167862 h 192969"/>
                <a:gd name="connsiteX97" fmla="*/ 5032 w 352991"/>
                <a:gd name="connsiteY97" fmla="*/ 191675 h 192969"/>
                <a:gd name="connsiteX98" fmla="*/ 16939 w 352991"/>
                <a:gd name="connsiteY98" fmla="*/ 179293 h 192969"/>
                <a:gd name="connsiteX99" fmla="*/ 16939 w 352991"/>
                <a:gd name="connsiteY99" fmla="*/ 175197 h 192969"/>
                <a:gd name="connsiteX100" fmla="*/ 12843 w 352991"/>
                <a:gd name="connsiteY100" fmla="*/ 175197 h 192969"/>
                <a:gd name="connsiteX101" fmla="*/ 746 w 352991"/>
                <a:gd name="connsiteY101" fmla="*/ 187770 h 192969"/>
                <a:gd name="connsiteX102" fmla="*/ 937 w 352991"/>
                <a:gd name="connsiteY102" fmla="*/ 191865 h 192969"/>
                <a:gd name="connsiteX103" fmla="*/ 5032 w 352991"/>
                <a:gd name="connsiteY103" fmla="*/ 191675 h 19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352991" h="192969">
                  <a:moveTo>
                    <a:pt x="334788" y="11271"/>
                  </a:moveTo>
                  <a:lnTo>
                    <a:pt x="351076" y="5271"/>
                  </a:lnTo>
                  <a:cubicBezTo>
                    <a:pt x="352562" y="4747"/>
                    <a:pt x="353343" y="3109"/>
                    <a:pt x="352819" y="1623"/>
                  </a:cubicBezTo>
                  <a:cubicBezTo>
                    <a:pt x="352809" y="1604"/>
                    <a:pt x="352800" y="1575"/>
                    <a:pt x="352790" y="1556"/>
                  </a:cubicBezTo>
                  <a:cubicBezTo>
                    <a:pt x="352266" y="70"/>
                    <a:pt x="350628" y="-711"/>
                    <a:pt x="349142" y="-187"/>
                  </a:cubicBezTo>
                  <a:cubicBezTo>
                    <a:pt x="349123" y="-178"/>
                    <a:pt x="349094" y="-168"/>
                    <a:pt x="349075" y="-159"/>
                  </a:cubicBezTo>
                  <a:lnTo>
                    <a:pt x="332788" y="5842"/>
                  </a:lnTo>
                  <a:cubicBezTo>
                    <a:pt x="331349" y="6452"/>
                    <a:pt x="330635" y="8081"/>
                    <a:pt x="331168" y="9557"/>
                  </a:cubicBezTo>
                  <a:cubicBezTo>
                    <a:pt x="331645" y="11005"/>
                    <a:pt x="333207" y="11795"/>
                    <a:pt x="334655" y="11319"/>
                  </a:cubicBezTo>
                  <a:cubicBezTo>
                    <a:pt x="334702" y="11300"/>
                    <a:pt x="334740" y="11291"/>
                    <a:pt x="334788" y="11271"/>
                  </a:cubicBezTo>
                  <a:close/>
                  <a:moveTo>
                    <a:pt x="302403" y="23463"/>
                  </a:moveTo>
                  <a:lnTo>
                    <a:pt x="318595" y="17368"/>
                  </a:lnTo>
                  <a:cubicBezTo>
                    <a:pt x="320081" y="16843"/>
                    <a:pt x="320862" y="15205"/>
                    <a:pt x="320338" y="13719"/>
                  </a:cubicBezTo>
                  <a:cubicBezTo>
                    <a:pt x="320329" y="13700"/>
                    <a:pt x="320319" y="13672"/>
                    <a:pt x="320310" y="13653"/>
                  </a:cubicBezTo>
                  <a:cubicBezTo>
                    <a:pt x="319786" y="12167"/>
                    <a:pt x="318148" y="11386"/>
                    <a:pt x="316662" y="11910"/>
                  </a:cubicBezTo>
                  <a:cubicBezTo>
                    <a:pt x="316643" y="11919"/>
                    <a:pt x="316614" y="11929"/>
                    <a:pt x="316595" y="11938"/>
                  </a:cubicBezTo>
                  <a:lnTo>
                    <a:pt x="300403" y="18129"/>
                  </a:lnTo>
                  <a:cubicBezTo>
                    <a:pt x="298917" y="18653"/>
                    <a:pt x="298136" y="20292"/>
                    <a:pt x="298660" y="21777"/>
                  </a:cubicBezTo>
                  <a:cubicBezTo>
                    <a:pt x="298669" y="21797"/>
                    <a:pt x="298679" y="21825"/>
                    <a:pt x="298688" y="21844"/>
                  </a:cubicBezTo>
                  <a:cubicBezTo>
                    <a:pt x="299298" y="23283"/>
                    <a:pt x="300927" y="23997"/>
                    <a:pt x="302403" y="23463"/>
                  </a:cubicBezTo>
                  <a:close/>
                  <a:moveTo>
                    <a:pt x="270208" y="35941"/>
                  </a:moveTo>
                  <a:lnTo>
                    <a:pt x="286306" y="29655"/>
                  </a:lnTo>
                  <a:cubicBezTo>
                    <a:pt x="287772" y="29083"/>
                    <a:pt x="288506" y="27426"/>
                    <a:pt x="287934" y="25959"/>
                  </a:cubicBezTo>
                  <a:cubicBezTo>
                    <a:pt x="287925" y="25950"/>
                    <a:pt x="287925" y="25940"/>
                    <a:pt x="287925" y="25940"/>
                  </a:cubicBezTo>
                  <a:cubicBezTo>
                    <a:pt x="287315" y="24502"/>
                    <a:pt x="285687" y="23787"/>
                    <a:pt x="284210" y="24321"/>
                  </a:cubicBezTo>
                  <a:cubicBezTo>
                    <a:pt x="278781" y="26321"/>
                    <a:pt x="273447" y="28512"/>
                    <a:pt x="268018" y="30607"/>
                  </a:cubicBezTo>
                  <a:cubicBezTo>
                    <a:pt x="266551" y="31179"/>
                    <a:pt x="265817" y="32836"/>
                    <a:pt x="266389" y="34303"/>
                  </a:cubicBezTo>
                  <a:cubicBezTo>
                    <a:pt x="266398" y="34312"/>
                    <a:pt x="266398" y="34312"/>
                    <a:pt x="266398" y="34322"/>
                  </a:cubicBezTo>
                  <a:cubicBezTo>
                    <a:pt x="267018" y="35808"/>
                    <a:pt x="268713" y="36532"/>
                    <a:pt x="270208" y="35941"/>
                  </a:cubicBezTo>
                  <a:close/>
                  <a:moveTo>
                    <a:pt x="238109" y="48800"/>
                  </a:moveTo>
                  <a:lnTo>
                    <a:pt x="254111" y="42323"/>
                  </a:lnTo>
                  <a:cubicBezTo>
                    <a:pt x="255584" y="41723"/>
                    <a:pt x="256288" y="40037"/>
                    <a:pt x="255683" y="38560"/>
                  </a:cubicBezTo>
                  <a:cubicBezTo>
                    <a:pt x="255078" y="37084"/>
                    <a:pt x="253393" y="36389"/>
                    <a:pt x="251920" y="36989"/>
                  </a:cubicBezTo>
                  <a:lnTo>
                    <a:pt x="235918" y="43561"/>
                  </a:lnTo>
                  <a:cubicBezTo>
                    <a:pt x="234478" y="44066"/>
                    <a:pt x="233719" y="45638"/>
                    <a:pt x="234222" y="47076"/>
                  </a:cubicBezTo>
                  <a:cubicBezTo>
                    <a:pt x="234245" y="47143"/>
                    <a:pt x="234271" y="47209"/>
                    <a:pt x="234299" y="47276"/>
                  </a:cubicBezTo>
                  <a:cubicBezTo>
                    <a:pt x="234898" y="48733"/>
                    <a:pt x="236567" y="49438"/>
                    <a:pt x="238027" y="48838"/>
                  </a:cubicBezTo>
                  <a:cubicBezTo>
                    <a:pt x="238055" y="48828"/>
                    <a:pt x="238082" y="48810"/>
                    <a:pt x="238109" y="48800"/>
                  </a:cubicBezTo>
                  <a:close/>
                  <a:moveTo>
                    <a:pt x="206296" y="62326"/>
                  </a:moveTo>
                  <a:lnTo>
                    <a:pt x="222202" y="55468"/>
                  </a:lnTo>
                  <a:cubicBezTo>
                    <a:pt x="223642" y="54858"/>
                    <a:pt x="224321" y="53201"/>
                    <a:pt x="223726" y="51753"/>
                  </a:cubicBezTo>
                  <a:cubicBezTo>
                    <a:pt x="223111" y="50267"/>
                    <a:pt x="221416" y="49543"/>
                    <a:pt x="219916" y="50134"/>
                  </a:cubicBezTo>
                  <a:lnTo>
                    <a:pt x="204010" y="56991"/>
                  </a:lnTo>
                  <a:cubicBezTo>
                    <a:pt x="202558" y="57639"/>
                    <a:pt x="201884" y="59325"/>
                    <a:pt x="202486" y="60802"/>
                  </a:cubicBezTo>
                  <a:cubicBezTo>
                    <a:pt x="203085" y="62259"/>
                    <a:pt x="204754" y="62964"/>
                    <a:pt x="206214" y="62364"/>
                  </a:cubicBezTo>
                  <a:cubicBezTo>
                    <a:pt x="206241" y="62344"/>
                    <a:pt x="206269" y="62335"/>
                    <a:pt x="206296" y="62326"/>
                  </a:cubicBezTo>
                  <a:close/>
                  <a:moveTo>
                    <a:pt x="174863" y="76613"/>
                  </a:moveTo>
                  <a:cubicBezTo>
                    <a:pt x="180007" y="74137"/>
                    <a:pt x="185245" y="71755"/>
                    <a:pt x="190579" y="69374"/>
                  </a:cubicBezTo>
                  <a:cubicBezTo>
                    <a:pt x="192021" y="68726"/>
                    <a:pt x="192667" y="67040"/>
                    <a:pt x="192024" y="65602"/>
                  </a:cubicBezTo>
                  <a:cubicBezTo>
                    <a:pt x="192020" y="65593"/>
                    <a:pt x="192014" y="65573"/>
                    <a:pt x="192008" y="65564"/>
                  </a:cubicBezTo>
                  <a:cubicBezTo>
                    <a:pt x="191365" y="64126"/>
                    <a:pt x="189675" y="63478"/>
                    <a:pt x="188234" y="64116"/>
                  </a:cubicBezTo>
                  <a:cubicBezTo>
                    <a:pt x="188222" y="64126"/>
                    <a:pt x="188211" y="64126"/>
                    <a:pt x="188198" y="64135"/>
                  </a:cubicBezTo>
                  <a:lnTo>
                    <a:pt x="172387" y="71374"/>
                  </a:lnTo>
                  <a:cubicBezTo>
                    <a:pt x="170955" y="72098"/>
                    <a:pt x="170364" y="73832"/>
                    <a:pt x="171053" y="75279"/>
                  </a:cubicBezTo>
                  <a:cubicBezTo>
                    <a:pt x="171738" y="76699"/>
                    <a:pt x="173443" y="77299"/>
                    <a:pt x="174863" y="76613"/>
                  </a:cubicBezTo>
                  <a:close/>
                  <a:moveTo>
                    <a:pt x="143907" y="91853"/>
                  </a:moveTo>
                  <a:lnTo>
                    <a:pt x="159337" y="84138"/>
                  </a:lnTo>
                  <a:cubicBezTo>
                    <a:pt x="160894" y="83652"/>
                    <a:pt x="161762" y="81994"/>
                    <a:pt x="161276" y="80442"/>
                  </a:cubicBezTo>
                  <a:cubicBezTo>
                    <a:pt x="160789" y="78880"/>
                    <a:pt x="159134" y="78013"/>
                    <a:pt x="157577" y="78499"/>
                  </a:cubicBezTo>
                  <a:cubicBezTo>
                    <a:pt x="157288" y="78594"/>
                    <a:pt x="157014" y="78728"/>
                    <a:pt x="156766" y="78899"/>
                  </a:cubicBezTo>
                  <a:lnTo>
                    <a:pt x="141240" y="86710"/>
                  </a:lnTo>
                  <a:cubicBezTo>
                    <a:pt x="139820" y="87443"/>
                    <a:pt x="139265" y="89195"/>
                    <a:pt x="140002" y="90615"/>
                  </a:cubicBezTo>
                  <a:cubicBezTo>
                    <a:pt x="140738" y="92034"/>
                    <a:pt x="142487" y="92586"/>
                    <a:pt x="143907" y="91853"/>
                  </a:cubicBezTo>
                  <a:close/>
                  <a:moveTo>
                    <a:pt x="113617" y="108427"/>
                  </a:moveTo>
                  <a:cubicBezTo>
                    <a:pt x="118570" y="105569"/>
                    <a:pt x="123142" y="102712"/>
                    <a:pt x="128667" y="99949"/>
                  </a:cubicBezTo>
                  <a:cubicBezTo>
                    <a:pt x="130061" y="99187"/>
                    <a:pt x="130573" y="97435"/>
                    <a:pt x="129810" y="96044"/>
                  </a:cubicBezTo>
                  <a:cubicBezTo>
                    <a:pt x="129047" y="94653"/>
                    <a:pt x="127299" y="94139"/>
                    <a:pt x="125905" y="94901"/>
                  </a:cubicBezTo>
                  <a:cubicBezTo>
                    <a:pt x="120761" y="97663"/>
                    <a:pt x="115713" y="100521"/>
                    <a:pt x="110760" y="103378"/>
                  </a:cubicBezTo>
                  <a:cubicBezTo>
                    <a:pt x="109370" y="104131"/>
                    <a:pt x="108850" y="105855"/>
                    <a:pt x="109598" y="107245"/>
                  </a:cubicBezTo>
                  <a:cubicBezTo>
                    <a:pt x="109605" y="107264"/>
                    <a:pt x="109610" y="107274"/>
                    <a:pt x="109617" y="107284"/>
                  </a:cubicBezTo>
                  <a:cubicBezTo>
                    <a:pt x="110410" y="108703"/>
                    <a:pt x="112196" y="109208"/>
                    <a:pt x="113617" y="108427"/>
                  </a:cubicBezTo>
                  <a:close/>
                  <a:moveTo>
                    <a:pt x="84185" y="126334"/>
                  </a:moveTo>
                  <a:cubicBezTo>
                    <a:pt x="88948" y="123286"/>
                    <a:pt x="93710" y="120142"/>
                    <a:pt x="98758" y="116809"/>
                  </a:cubicBezTo>
                  <a:cubicBezTo>
                    <a:pt x="100105" y="115951"/>
                    <a:pt x="100527" y="114180"/>
                    <a:pt x="99711" y="112808"/>
                  </a:cubicBezTo>
                  <a:cubicBezTo>
                    <a:pt x="98890" y="111474"/>
                    <a:pt x="97149" y="111046"/>
                    <a:pt x="95806" y="111855"/>
                  </a:cubicBezTo>
                  <a:cubicBezTo>
                    <a:pt x="90757" y="114903"/>
                    <a:pt x="86281" y="118047"/>
                    <a:pt x="81042" y="121380"/>
                  </a:cubicBezTo>
                  <a:cubicBezTo>
                    <a:pt x="79679" y="122171"/>
                    <a:pt x="79218" y="123924"/>
                    <a:pt x="80013" y="125286"/>
                  </a:cubicBezTo>
                  <a:cubicBezTo>
                    <a:pt x="80809" y="126648"/>
                    <a:pt x="82558" y="127114"/>
                    <a:pt x="83921" y="126314"/>
                  </a:cubicBezTo>
                  <a:cubicBezTo>
                    <a:pt x="84013" y="126267"/>
                    <a:pt x="84100" y="126210"/>
                    <a:pt x="84185" y="126143"/>
                  </a:cubicBezTo>
                  <a:close/>
                  <a:moveTo>
                    <a:pt x="55610" y="146145"/>
                  </a:moveTo>
                  <a:cubicBezTo>
                    <a:pt x="60182" y="142716"/>
                    <a:pt x="65135" y="139287"/>
                    <a:pt x="69517" y="136049"/>
                  </a:cubicBezTo>
                  <a:cubicBezTo>
                    <a:pt x="70809" y="135096"/>
                    <a:pt x="71143" y="133306"/>
                    <a:pt x="70279" y="131953"/>
                  </a:cubicBezTo>
                  <a:cubicBezTo>
                    <a:pt x="69366" y="130667"/>
                    <a:pt x="67582" y="130362"/>
                    <a:pt x="66295" y="131277"/>
                  </a:cubicBezTo>
                  <a:cubicBezTo>
                    <a:pt x="66290" y="131277"/>
                    <a:pt x="66284" y="131287"/>
                    <a:pt x="66278" y="131287"/>
                  </a:cubicBezTo>
                  <a:cubicBezTo>
                    <a:pt x="61420" y="134620"/>
                    <a:pt x="56753" y="138049"/>
                    <a:pt x="52181" y="141478"/>
                  </a:cubicBezTo>
                  <a:cubicBezTo>
                    <a:pt x="50892" y="142421"/>
                    <a:pt x="50615" y="144240"/>
                    <a:pt x="51562" y="145526"/>
                  </a:cubicBezTo>
                  <a:cubicBezTo>
                    <a:pt x="52509" y="146812"/>
                    <a:pt x="54321" y="147088"/>
                    <a:pt x="55610" y="146145"/>
                  </a:cubicBezTo>
                  <a:close/>
                  <a:moveTo>
                    <a:pt x="29035" y="167862"/>
                  </a:moveTo>
                  <a:cubicBezTo>
                    <a:pt x="33322" y="164148"/>
                    <a:pt x="37608" y="160338"/>
                    <a:pt x="42085" y="156718"/>
                  </a:cubicBezTo>
                  <a:cubicBezTo>
                    <a:pt x="43190" y="155670"/>
                    <a:pt x="43232" y="153918"/>
                    <a:pt x="42180" y="152813"/>
                  </a:cubicBezTo>
                  <a:cubicBezTo>
                    <a:pt x="42149" y="152784"/>
                    <a:pt x="42117" y="152746"/>
                    <a:pt x="42085" y="152718"/>
                  </a:cubicBezTo>
                  <a:cubicBezTo>
                    <a:pt x="41109" y="151489"/>
                    <a:pt x="39321" y="151270"/>
                    <a:pt x="38084" y="152241"/>
                  </a:cubicBezTo>
                  <a:cubicBezTo>
                    <a:pt x="33512" y="155956"/>
                    <a:pt x="29131" y="159766"/>
                    <a:pt x="24844" y="163576"/>
                  </a:cubicBezTo>
                  <a:cubicBezTo>
                    <a:pt x="23714" y="164681"/>
                    <a:pt x="23689" y="166481"/>
                    <a:pt x="24789" y="167615"/>
                  </a:cubicBezTo>
                  <a:cubicBezTo>
                    <a:pt x="24807" y="167634"/>
                    <a:pt x="24825" y="167653"/>
                    <a:pt x="24844" y="167672"/>
                  </a:cubicBezTo>
                  <a:cubicBezTo>
                    <a:pt x="25645" y="168967"/>
                    <a:pt x="27348" y="169377"/>
                    <a:pt x="28646" y="168567"/>
                  </a:cubicBezTo>
                  <a:cubicBezTo>
                    <a:pt x="28946" y="168386"/>
                    <a:pt x="29207" y="168148"/>
                    <a:pt x="29416" y="167862"/>
                  </a:cubicBezTo>
                  <a:close/>
                  <a:moveTo>
                    <a:pt x="5032" y="191675"/>
                  </a:moveTo>
                  <a:cubicBezTo>
                    <a:pt x="8842" y="187389"/>
                    <a:pt x="12748" y="183293"/>
                    <a:pt x="16939" y="179293"/>
                  </a:cubicBezTo>
                  <a:cubicBezTo>
                    <a:pt x="18069" y="178159"/>
                    <a:pt x="18069" y="176330"/>
                    <a:pt x="16939" y="175197"/>
                  </a:cubicBezTo>
                  <a:cubicBezTo>
                    <a:pt x="15808" y="174063"/>
                    <a:pt x="13973" y="174063"/>
                    <a:pt x="12843" y="175197"/>
                  </a:cubicBezTo>
                  <a:cubicBezTo>
                    <a:pt x="8652" y="179293"/>
                    <a:pt x="4651" y="183484"/>
                    <a:pt x="746" y="187770"/>
                  </a:cubicBezTo>
                  <a:cubicBezTo>
                    <a:pt x="-332" y="188951"/>
                    <a:pt x="-247" y="190789"/>
                    <a:pt x="937" y="191865"/>
                  </a:cubicBezTo>
                  <a:cubicBezTo>
                    <a:pt x="2121" y="192942"/>
                    <a:pt x="3954" y="192856"/>
                    <a:pt x="5032" y="191675"/>
                  </a:cubicBezTo>
                  <a:close/>
                </a:path>
              </a:pathLst>
            </a:custGeom>
            <a:solidFill>
              <a:srgbClr val="185E31"/>
            </a:solidFill>
            <a:ln w="9525" cap="flat">
              <a:noFill/>
              <a:prstDash val="solid"/>
              <a:miter/>
            </a:ln>
          </p:spPr>
          <p:txBody>
            <a:bodyPr rtlCol="0" anchor="ctr"/>
            <a:lstStyle/>
            <a:p>
              <a:endParaRPr lang="zh-CN" altLang="en-US"/>
            </a:p>
          </p:txBody>
        </p:sp>
      </p:grpSp>
      <p:sp>
        <p:nvSpPr>
          <p:cNvPr id="2" name="矩形 1"/>
          <p:cNvSpPr/>
          <p:nvPr/>
        </p:nvSpPr>
        <p:spPr>
          <a:xfrm>
            <a:off x="1" y="0"/>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6" name="图片 5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553" y="19386"/>
            <a:ext cx="2653693" cy="416736"/>
          </a:xfrm>
          <a:prstGeom prst="rect">
            <a:avLst/>
          </a:prstGeom>
        </p:spPr>
      </p:pic>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6779488"/>
            <a:ext cx="12192000" cy="174765"/>
          </a:xfrm>
          <a:prstGeom prst="rect">
            <a:avLst/>
          </a:prstGeom>
          <a:gradFill flip="none" rotWithShape="1">
            <a:gsLst>
              <a:gs pos="0">
                <a:srgbClr val="B8E5CD"/>
              </a:gs>
              <a:gs pos="100000">
                <a:srgbClr val="77CDA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1" name="矩形 10"/>
          <p:cNvSpPr/>
          <p:nvPr/>
        </p:nvSpPr>
        <p:spPr>
          <a:xfrm>
            <a:off x="1" y="-96252"/>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53" y="-76866"/>
            <a:ext cx="2653693" cy="416736"/>
          </a:xfrm>
          <a:prstGeom prst="rect">
            <a:avLst/>
          </a:prstGeom>
        </p:spPr>
      </p:pic>
      <p:sp>
        <p:nvSpPr>
          <p:cNvPr id="42" name="矩形 41"/>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grpSp>
        <p:nvGrpSpPr>
          <p:cNvPr id="85" name="组合 84"/>
          <p:cNvGrpSpPr/>
          <p:nvPr/>
        </p:nvGrpSpPr>
        <p:grpSpPr>
          <a:xfrm>
            <a:off x="339607" y="6017277"/>
            <a:ext cx="1209303" cy="788682"/>
            <a:chOff x="1118680" y="5935817"/>
            <a:chExt cx="1209303" cy="788682"/>
          </a:xfrm>
        </p:grpSpPr>
        <p:sp>
          <p:nvSpPr>
            <p:cNvPr id="86" name="椭圆 85"/>
            <p:cNvSpPr/>
            <p:nvPr/>
          </p:nvSpPr>
          <p:spPr>
            <a:xfrm>
              <a:off x="1118680" y="6678780"/>
              <a:ext cx="981039" cy="45719"/>
            </a:xfrm>
            <a:prstGeom prst="ellipse">
              <a:avLst/>
            </a:prstGeom>
            <a:solidFill>
              <a:srgbClr val="15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7" name="组合 86"/>
            <p:cNvGrpSpPr/>
            <p:nvPr/>
          </p:nvGrpSpPr>
          <p:grpSpPr>
            <a:xfrm flipH="1">
              <a:off x="1119016" y="5935817"/>
              <a:ext cx="1208967" cy="770896"/>
              <a:chOff x="191256" y="5939151"/>
              <a:chExt cx="1208967" cy="770896"/>
            </a:xfrm>
          </p:grpSpPr>
          <p:sp>
            <p:nvSpPr>
              <p:cNvPr id="88" name="任意多边形: 形状 100"/>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rgbClr val="B8E5CD"/>
              </a:solidFill>
              <a:ln w="8808" cap="flat">
                <a:noFill/>
                <a:prstDash val="solid"/>
                <a:miter/>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任意多边形: 形状 101"/>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任意多边形: 形状 102"/>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103"/>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104"/>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105"/>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106"/>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107"/>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108"/>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109"/>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5" name="Rectangle 3"/>
          <p:cNvSpPr txBox="1">
            <a:spLocks noRot="1" noChangeArrowheads="1"/>
          </p:cNvSpPr>
          <p:nvPr/>
        </p:nvSpPr>
        <p:spPr>
          <a:xfrm>
            <a:off x="339725" y="2263775"/>
            <a:ext cx="11467465" cy="2987675"/>
          </a:xfrm>
          <a:prstGeom prst="rect">
            <a:avLst/>
          </a:prstGeom>
        </p:spPr>
        <p:txBody>
          <a:bodyPr vert="horz" lIns="90000" tIns="46800" rIns="90000" bIns="46800" rtlCol="0">
            <a:normAutofit fontScale="62500" lnSpcReduction="20000"/>
          </a:bodyPr>
          <a:lstStyle>
            <a:lvl1pPr marL="0" indent="0" algn="ctr" defTabSz="914400" rtl="0" eaLnBrk="1" fontAlgn="auto" latinLnBrk="0" hangingPunct="1">
              <a:lnSpc>
                <a:spcPct val="110000"/>
              </a:lnSpc>
              <a:spcBef>
                <a:spcPts val="0"/>
              </a:spcBef>
              <a:spcAft>
                <a:spcPts val="1000"/>
              </a:spcAft>
              <a:buFont typeface="Arial" panose="020B0604020202020204" pitchFamily="34" charset="0"/>
              <a:buNone/>
              <a:defRPr sz="2400" u="none" strike="noStrike" kern="1200" cap="none" spc="200" normalizeH="0" baseline="0">
                <a:solidFill>
                  <a:schemeClr val="tx1">
                    <a:lumMod val="65000"/>
                    <a:lumOff val="35000"/>
                  </a:schemeClr>
                </a:solidFill>
                <a:uFillTx/>
                <a:latin typeface="+mn-lt"/>
                <a:ea typeface="+mn-ea"/>
                <a:cs typeface="+mn-cs"/>
              </a:defRPr>
            </a:lvl1pPr>
            <a:lvl2pPr marL="457200" indent="0" algn="ctr" defTabSz="914400" rtl="0" eaLnBrk="1" fontAlgn="auto" latinLnBrk="0" hangingPunct="1">
              <a:lnSpc>
                <a:spcPct val="120000"/>
              </a:lnSpc>
              <a:spcBef>
                <a:spcPts val="0"/>
              </a:spcBef>
              <a:spcAft>
                <a:spcPts val="600"/>
              </a:spcAft>
              <a:buFont typeface="Arial" panose="020B0604020202020204" pitchFamily="34" charset="0"/>
              <a:buNone/>
              <a:tabLst>
                <a:tab pos="1609725" algn="l"/>
                <a:tab pos="1609725" algn="l"/>
                <a:tab pos="1609725" algn="l"/>
                <a:tab pos="1609725" algn="l"/>
              </a:tabLst>
              <a:defRPr sz="2000" u="none" strike="noStrike" kern="1200" cap="none" spc="150" normalizeH="0" baseline="0">
                <a:solidFill>
                  <a:schemeClr val="tx1">
                    <a:lumMod val="65000"/>
                    <a:lumOff val="35000"/>
                  </a:schemeClr>
                </a:solidFill>
                <a:uFillTx/>
                <a:latin typeface="+mn-lt"/>
                <a:ea typeface="+mn-ea"/>
                <a:cs typeface="+mn-cs"/>
              </a:defRPr>
            </a:lvl2pPr>
            <a:lvl3pPr marL="914400" indent="0" algn="ctr" defTabSz="914400" rtl="0" eaLnBrk="1" fontAlgn="auto" latinLnBrk="0" hangingPunct="1">
              <a:lnSpc>
                <a:spcPct val="120000"/>
              </a:lnSpc>
              <a:spcBef>
                <a:spcPts val="0"/>
              </a:spcBef>
              <a:spcAft>
                <a:spcPts val="600"/>
              </a:spcAft>
              <a:buFont typeface="Arial" panose="020B0604020202020204" pitchFamily="34" charset="0"/>
              <a:buNone/>
              <a:defRPr sz="1800" u="none" strike="noStrike" kern="1200" cap="none" spc="150" normalizeH="0" baseline="0">
                <a:solidFill>
                  <a:schemeClr val="tx1">
                    <a:lumMod val="65000"/>
                    <a:lumOff val="35000"/>
                  </a:schemeClr>
                </a:solidFill>
                <a:uFillTx/>
                <a:latin typeface="+mn-lt"/>
                <a:ea typeface="+mn-ea"/>
                <a:cs typeface="+mn-cs"/>
              </a:defRPr>
            </a:lvl3pPr>
            <a:lvl4pPr marL="1371600" indent="0" algn="ctr" defTabSz="914400" rtl="0" eaLnBrk="1" fontAlgn="auto" latinLnBrk="0" hangingPunct="1">
              <a:lnSpc>
                <a:spcPct val="120000"/>
              </a:lnSpc>
              <a:spcBef>
                <a:spcPts val="0"/>
              </a:spcBef>
              <a:spcAft>
                <a:spcPts val="300"/>
              </a:spcAft>
              <a:buFont typeface="Wingdings" panose="05000000000000000000" charset="0"/>
              <a:buNone/>
              <a:defRPr sz="1600" u="none" strike="noStrike" kern="1200" cap="none" spc="150" normalizeH="0" baseline="0">
                <a:solidFill>
                  <a:schemeClr val="tx1">
                    <a:lumMod val="65000"/>
                    <a:lumOff val="35000"/>
                  </a:schemeClr>
                </a:solidFill>
                <a:uFillTx/>
                <a:latin typeface="+mn-lt"/>
                <a:ea typeface="+mn-ea"/>
                <a:cs typeface="+mn-cs"/>
              </a:defRPr>
            </a:lvl4pPr>
            <a:lvl5pPr marL="1828800" indent="0" algn="ctr" defTabSz="914400" rtl="0" eaLnBrk="1" fontAlgn="auto" latinLnBrk="0" hangingPunct="1">
              <a:lnSpc>
                <a:spcPct val="120000"/>
              </a:lnSpc>
              <a:spcBef>
                <a:spcPts val="0"/>
              </a:spcBef>
              <a:spcAft>
                <a:spcPts val="300"/>
              </a:spcAft>
              <a:buFont typeface="Arial" panose="020B0604020202020204" pitchFamily="34" charset="0"/>
              <a:buNone/>
              <a:defRPr sz="1600" u="none" strike="noStrike" kern="1200" cap="none" spc="150" normalizeH="0" baseline="0">
                <a:solidFill>
                  <a:schemeClr val="tx1">
                    <a:lumMod val="65000"/>
                    <a:lumOff val="35000"/>
                  </a:schemeClr>
                </a:solidFill>
                <a:uFillTx/>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endParaRPr lang="en-US" altLang="zh-CN" sz="3900" b="1" dirty="0">
              <a:solidFill>
                <a:schemeClr val="tx1"/>
              </a:solidFill>
              <a:latin typeface="+mj-ea"/>
              <a:ea typeface="+mj-ea"/>
            </a:endParaRPr>
          </a:p>
          <a:p>
            <a:pPr>
              <a:lnSpc>
                <a:spcPct val="150000"/>
              </a:lnSpc>
            </a:pPr>
            <a:r>
              <a:rPr lang="zh-CN" altLang="en-US" sz="10600" b="1" dirty="0">
                <a:solidFill>
                  <a:schemeClr val="tx1"/>
                </a:solidFill>
                <a:latin typeface="+mj-ea"/>
                <a:ea typeface="+mj-ea"/>
              </a:rPr>
              <a:t>绪     论</a:t>
            </a:r>
            <a:endParaRPr lang="zh-CN" altLang="zh-CN" sz="10600" dirty="0"/>
          </a:p>
          <a:p>
            <a:pPr>
              <a:lnSpc>
                <a:spcPct val="90000"/>
              </a:lnSpc>
            </a:pPr>
            <a:endParaRPr lang="zh-CN" altLang="zh-CN" sz="2800" dirty="0"/>
          </a:p>
          <a:p>
            <a:pPr>
              <a:lnSpc>
                <a:spcPct val="90000"/>
              </a:lnSpc>
            </a:pPr>
            <a:endParaRPr lang="zh-CN" altLang="zh-CN" sz="2800" dirty="0"/>
          </a:p>
          <a:p>
            <a:pPr>
              <a:lnSpc>
                <a:spcPct val="90000"/>
              </a:lnSpc>
              <a:buFont typeface="Wingdings" panose="05000000000000000000" pitchFamily="2" charset="2"/>
              <a:buNone/>
            </a:pPr>
            <a:r>
              <a:rPr lang="zh-CN" altLang="zh-CN" sz="2800" dirty="0"/>
              <a:t>       </a:t>
            </a:r>
          </a:p>
        </p:txBody>
      </p:sp>
      <p:sp>
        <p:nvSpPr>
          <p:cNvPr id="7" name="文本框 3"/>
          <p:cNvSpPr txBox="1"/>
          <p:nvPr/>
        </p:nvSpPr>
        <p:spPr>
          <a:xfrm>
            <a:off x="1044028" y="722915"/>
            <a:ext cx="10031597" cy="584775"/>
          </a:xfrm>
          <a:prstGeom prst="rect">
            <a:avLst/>
          </a:prstGeom>
          <a:noFill/>
        </p:spPr>
        <p:txBody>
          <a:bodyPr wrap="square" rtlCol="0">
            <a:spAutoFit/>
          </a:bodyPr>
          <a:lstStyle>
            <a:defPPr>
              <a:defRPr lang="zh-CN"/>
            </a:defPPr>
            <a:lvl1pPr>
              <a:defRPr sz="8000" b="1">
                <a:solidFill>
                  <a:schemeClr val="accent3">
                    <a:lumMod val="20000"/>
                    <a:lumOff val="80000"/>
                  </a:schemeClr>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defRPr>
            </a:lvl1pPr>
          </a:lstStyle>
          <a:p>
            <a:r>
              <a:rPr lang="zh-CN" altLang="en-US" sz="3200" dirty="0">
                <a:solidFill>
                  <a:schemeClr val="tx1">
                    <a:lumMod val="95000"/>
                    <a:lumOff val="5000"/>
                  </a:schemeClr>
                </a:solidFill>
                <a:effectLst/>
              </a:rPr>
              <a:t>动物解剖生理</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6816028"/>
            <a:ext cx="12192000" cy="174765"/>
          </a:xfrm>
          <a:prstGeom prst="rect">
            <a:avLst/>
          </a:prstGeom>
          <a:gradFill flip="none" rotWithShape="1">
            <a:gsLst>
              <a:gs pos="0">
                <a:srgbClr val="B8E5CD"/>
              </a:gs>
              <a:gs pos="100000">
                <a:srgbClr val="77CDA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1" name="矩形 10"/>
          <p:cNvSpPr/>
          <p:nvPr/>
        </p:nvSpPr>
        <p:spPr>
          <a:xfrm>
            <a:off x="1" y="-96252"/>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53" y="-76866"/>
            <a:ext cx="2653693" cy="416736"/>
          </a:xfrm>
          <a:prstGeom prst="rect">
            <a:avLst/>
          </a:prstGeom>
        </p:spPr>
      </p:pic>
      <p:sp>
        <p:nvSpPr>
          <p:cNvPr id="42" name="矩形 41"/>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grpSp>
        <p:nvGrpSpPr>
          <p:cNvPr id="85" name="组合 84"/>
          <p:cNvGrpSpPr/>
          <p:nvPr/>
        </p:nvGrpSpPr>
        <p:grpSpPr>
          <a:xfrm>
            <a:off x="339607" y="6017277"/>
            <a:ext cx="1209303" cy="788682"/>
            <a:chOff x="1118680" y="5935817"/>
            <a:chExt cx="1209303" cy="788682"/>
          </a:xfrm>
        </p:grpSpPr>
        <p:sp>
          <p:nvSpPr>
            <p:cNvPr id="86" name="椭圆 85"/>
            <p:cNvSpPr/>
            <p:nvPr/>
          </p:nvSpPr>
          <p:spPr>
            <a:xfrm>
              <a:off x="1118680" y="6678780"/>
              <a:ext cx="981039" cy="45719"/>
            </a:xfrm>
            <a:prstGeom prst="ellipse">
              <a:avLst/>
            </a:prstGeom>
            <a:solidFill>
              <a:srgbClr val="15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7" name="组合 86"/>
            <p:cNvGrpSpPr/>
            <p:nvPr/>
          </p:nvGrpSpPr>
          <p:grpSpPr>
            <a:xfrm flipH="1">
              <a:off x="1119016" y="5935817"/>
              <a:ext cx="1208967" cy="770896"/>
              <a:chOff x="191256" y="5939151"/>
              <a:chExt cx="1208967" cy="770896"/>
            </a:xfrm>
          </p:grpSpPr>
          <p:sp>
            <p:nvSpPr>
              <p:cNvPr id="88" name="任意多边形: 形状 100"/>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rgbClr val="B8E5CD"/>
              </a:solidFill>
              <a:ln w="8808" cap="flat">
                <a:noFill/>
                <a:prstDash val="solid"/>
                <a:miter/>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任意多边形: 形状 101"/>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任意多边形: 形状 102"/>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103"/>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104"/>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105"/>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106"/>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107"/>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108"/>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109"/>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7" name="文本框 3"/>
          <p:cNvSpPr txBox="1"/>
          <p:nvPr/>
        </p:nvSpPr>
        <p:spPr>
          <a:xfrm>
            <a:off x="1044028" y="722915"/>
            <a:ext cx="2824587" cy="584775"/>
          </a:xfrm>
          <a:prstGeom prst="rect">
            <a:avLst/>
          </a:prstGeom>
          <a:noFill/>
        </p:spPr>
        <p:txBody>
          <a:bodyPr wrap="square" rtlCol="0">
            <a:spAutoFit/>
          </a:bodyPr>
          <a:lstStyle>
            <a:defPPr>
              <a:defRPr lang="zh-CN"/>
            </a:defPPr>
            <a:lvl1pPr>
              <a:defRPr sz="8000" b="1">
                <a:solidFill>
                  <a:schemeClr val="accent3">
                    <a:lumMod val="20000"/>
                    <a:lumOff val="80000"/>
                  </a:schemeClr>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defRPr>
            </a:lvl1pPr>
          </a:lstStyle>
          <a:p>
            <a:r>
              <a:rPr lang="zh-CN" altLang="en-US" sz="3200" dirty="0">
                <a:solidFill>
                  <a:schemeClr val="tx1">
                    <a:lumMod val="95000"/>
                    <a:lumOff val="5000"/>
                  </a:schemeClr>
                </a:solidFill>
                <a:effectLst/>
              </a:rPr>
              <a:t>动物解剖生理</a:t>
            </a:r>
          </a:p>
        </p:txBody>
      </p:sp>
      <p:grpSp>
        <p:nvGrpSpPr>
          <p:cNvPr id="22" name="组合 21">
            <a:extLst>
              <a:ext uri="{FF2B5EF4-FFF2-40B4-BE49-F238E27FC236}">
                <a16:creationId xmlns:a16="http://schemas.microsoft.com/office/drawing/2014/main" id="{D5FBA880-4557-10CC-BDEA-D4FAA562A804}"/>
              </a:ext>
            </a:extLst>
          </p:cNvPr>
          <p:cNvGrpSpPr/>
          <p:nvPr/>
        </p:nvGrpSpPr>
        <p:grpSpPr>
          <a:xfrm>
            <a:off x="1116613" y="2352391"/>
            <a:ext cx="9986967" cy="3565759"/>
            <a:chOff x="1116613" y="2352391"/>
            <a:chExt cx="9986967" cy="3565759"/>
          </a:xfrm>
        </p:grpSpPr>
        <p:grpSp>
          <p:nvGrpSpPr>
            <p:cNvPr id="9" name="组合 8">
              <a:extLst>
                <a:ext uri="{FF2B5EF4-FFF2-40B4-BE49-F238E27FC236}">
                  <a16:creationId xmlns:a16="http://schemas.microsoft.com/office/drawing/2014/main" id="{62FA326C-69E3-EB38-0EE1-43EC9C2607CD}"/>
                </a:ext>
              </a:extLst>
            </p:cNvPr>
            <p:cNvGrpSpPr/>
            <p:nvPr/>
          </p:nvGrpSpPr>
          <p:grpSpPr>
            <a:xfrm>
              <a:off x="1116613" y="2355216"/>
              <a:ext cx="2128688" cy="3557568"/>
              <a:chOff x="4377620" y="2911463"/>
              <a:chExt cx="2128688" cy="2714635"/>
            </a:xfrm>
          </p:grpSpPr>
          <p:sp>
            <p:nvSpPr>
              <p:cNvPr id="4" name="矩形 3">
                <a:extLst>
                  <a:ext uri="{FF2B5EF4-FFF2-40B4-BE49-F238E27FC236}">
                    <a16:creationId xmlns:a16="http://schemas.microsoft.com/office/drawing/2014/main" id="{95885152-D22A-BAE5-FAC5-45211FC666D3}"/>
                  </a:ext>
                </a:extLst>
              </p:cNvPr>
              <p:cNvSpPr/>
              <p:nvPr/>
            </p:nvSpPr>
            <p:spPr>
              <a:xfrm>
                <a:off x="4377621" y="2911463"/>
                <a:ext cx="2128687" cy="75102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3200" b="1" dirty="0"/>
                  <a:t>古代埃及</a:t>
                </a:r>
              </a:p>
            </p:txBody>
          </p:sp>
          <p:sp>
            <p:nvSpPr>
              <p:cNvPr id="8" name="矩形 7">
                <a:extLst>
                  <a:ext uri="{FF2B5EF4-FFF2-40B4-BE49-F238E27FC236}">
                    <a16:creationId xmlns:a16="http://schemas.microsoft.com/office/drawing/2014/main" id="{557FF503-9A86-7880-FED3-492AC665FC7D}"/>
                  </a:ext>
                </a:extLst>
              </p:cNvPr>
              <p:cNvSpPr/>
              <p:nvPr/>
            </p:nvSpPr>
            <p:spPr>
              <a:xfrm>
                <a:off x="4377620" y="3662483"/>
                <a:ext cx="2128687" cy="1963615"/>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dirty="0"/>
                  <a:t>古代埃及人在制作木乃伊的过程中，积累了大量的解剖学知识</a:t>
                </a:r>
              </a:p>
            </p:txBody>
          </p:sp>
        </p:grpSp>
        <p:grpSp>
          <p:nvGrpSpPr>
            <p:cNvPr id="10" name="组合 9">
              <a:extLst>
                <a:ext uri="{FF2B5EF4-FFF2-40B4-BE49-F238E27FC236}">
                  <a16:creationId xmlns:a16="http://schemas.microsoft.com/office/drawing/2014/main" id="{07D591DF-C81A-32A4-0D82-176527CC742B}"/>
                </a:ext>
              </a:extLst>
            </p:cNvPr>
            <p:cNvGrpSpPr/>
            <p:nvPr/>
          </p:nvGrpSpPr>
          <p:grpSpPr>
            <a:xfrm>
              <a:off x="3717244" y="2352391"/>
              <a:ext cx="2128688" cy="3565759"/>
              <a:chOff x="4377620" y="2911463"/>
              <a:chExt cx="2128688" cy="2714635"/>
            </a:xfrm>
          </p:grpSpPr>
          <p:sp>
            <p:nvSpPr>
              <p:cNvPr id="13" name="矩形 12">
                <a:extLst>
                  <a:ext uri="{FF2B5EF4-FFF2-40B4-BE49-F238E27FC236}">
                    <a16:creationId xmlns:a16="http://schemas.microsoft.com/office/drawing/2014/main" id="{451FA6E0-8B08-E806-4B68-E2C8F59204BB}"/>
                  </a:ext>
                </a:extLst>
              </p:cNvPr>
              <p:cNvSpPr/>
              <p:nvPr/>
            </p:nvSpPr>
            <p:spPr>
              <a:xfrm>
                <a:off x="4377621" y="2911463"/>
                <a:ext cx="2128687" cy="75102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3200" b="1" dirty="0"/>
                  <a:t>古罗马</a:t>
                </a:r>
              </a:p>
            </p:txBody>
          </p:sp>
          <p:sp>
            <p:nvSpPr>
              <p:cNvPr id="14" name="矩形 13">
                <a:extLst>
                  <a:ext uri="{FF2B5EF4-FFF2-40B4-BE49-F238E27FC236}">
                    <a16:creationId xmlns:a16="http://schemas.microsoft.com/office/drawing/2014/main" id="{599B6D2C-C392-8ECB-775F-066D72731FAC}"/>
                  </a:ext>
                </a:extLst>
              </p:cNvPr>
              <p:cNvSpPr/>
              <p:nvPr/>
            </p:nvSpPr>
            <p:spPr>
              <a:xfrm>
                <a:off x="4377620" y="3662483"/>
                <a:ext cx="2128687" cy="1963615"/>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dirty="0"/>
                  <a:t>医学家</a:t>
                </a:r>
                <a:r>
                  <a:rPr lang="zh-CN" altLang="en-US" dirty="0">
                    <a:solidFill>
                      <a:srgbClr val="FF0000"/>
                    </a:solidFill>
                  </a:rPr>
                  <a:t>盖伦</a:t>
                </a:r>
                <a:r>
                  <a:rPr lang="zh-CN" altLang="en-US" dirty="0">
                    <a:solidFill>
                      <a:schemeClr val="bg2"/>
                    </a:solidFill>
                  </a:rPr>
                  <a:t>在</a:t>
                </a:r>
                <a:r>
                  <a:rPr lang="zh-CN" altLang="en-US" dirty="0"/>
                  <a:t>解剖学、‌生理学等方面有着显著的成就，但因非人体解剖，也导致了一些</a:t>
                </a:r>
                <a:r>
                  <a:rPr lang="zh-CN" altLang="en-US" dirty="0">
                    <a:solidFill>
                      <a:srgbClr val="FF0000"/>
                    </a:solidFill>
                  </a:rPr>
                  <a:t>错误</a:t>
                </a:r>
                <a:r>
                  <a:rPr lang="zh-CN" altLang="en-US" dirty="0"/>
                  <a:t>的认识</a:t>
                </a:r>
              </a:p>
            </p:txBody>
          </p:sp>
        </p:grpSp>
        <p:grpSp>
          <p:nvGrpSpPr>
            <p:cNvPr id="15" name="组合 14">
              <a:extLst>
                <a:ext uri="{FF2B5EF4-FFF2-40B4-BE49-F238E27FC236}">
                  <a16:creationId xmlns:a16="http://schemas.microsoft.com/office/drawing/2014/main" id="{8409D753-6210-1C2A-B25E-AB30D5A388FD}"/>
                </a:ext>
              </a:extLst>
            </p:cNvPr>
            <p:cNvGrpSpPr/>
            <p:nvPr/>
          </p:nvGrpSpPr>
          <p:grpSpPr>
            <a:xfrm>
              <a:off x="6346070" y="2352391"/>
              <a:ext cx="2128688" cy="3560393"/>
              <a:chOff x="4377620" y="2911463"/>
              <a:chExt cx="2128688" cy="2714635"/>
            </a:xfrm>
          </p:grpSpPr>
          <p:sp>
            <p:nvSpPr>
              <p:cNvPr id="16" name="矩形 15">
                <a:extLst>
                  <a:ext uri="{FF2B5EF4-FFF2-40B4-BE49-F238E27FC236}">
                    <a16:creationId xmlns:a16="http://schemas.microsoft.com/office/drawing/2014/main" id="{F8B7A43A-3DF7-3F2D-F5AB-35832C36D967}"/>
                  </a:ext>
                </a:extLst>
              </p:cNvPr>
              <p:cNvSpPr/>
              <p:nvPr/>
            </p:nvSpPr>
            <p:spPr>
              <a:xfrm>
                <a:off x="4377621" y="2911463"/>
                <a:ext cx="2128687" cy="75102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3200" b="1" dirty="0"/>
                  <a:t>近代</a:t>
                </a:r>
              </a:p>
            </p:txBody>
          </p:sp>
          <p:sp>
            <p:nvSpPr>
              <p:cNvPr id="17" name="矩形 16">
                <a:extLst>
                  <a:ext uri="{FF2B5EF4-FFF2-40B4-BE49-F238E27FC236}">
                    <a16:creationId xmlns:a16="http://schemas.microsoft.com/office/drawing/2014/main" id="{ACE6489E-92CA-4FC4-CA95-2641C476AC4D}"/>
                  </a:ext>
                </a:extLst>
              </p:cNvPr>
              <p:cNvSpPr/>
              <p:nvPr/>
            </p:nvSpPr>
            <p:spPr>
              <a:xfrm>
                <a:off x="4377620" y="3662483"/>
                <a:ext cx="2128687" cy="1963615"/>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dirty="0"/>
                  <a:t>动物解剖学成为生物学重要分支，对牛、马、猪、犬等动物的解剖研究为实践提供了重要理论基础</a:t>
                </a:r>
              </a:p>
            </p:txBody>
          </p:sp>
        </p:grpSp>
        <p:grpSp>
          <p:nvGrpSpPr>
            <p:cNvPr id="18" name="组合 17">
              <a:extLst>
                <a:ext uri="{FF2B5EF4-FFF2-40B4-BE49-F238E27FC236}">
                  <a16:creationId xmlns:a16="http://schemas.microsoft.com/office/drawing/2014/main" id="{C805D538-B208-B303-5DBC-B6096D7CB187}"/>
                </a:ext>
              </a:extLst>
            </p:cNvPr>
            <p:cNvGrpSpPr/>
            <p:nvPr/>
          </p:nvGrpSpPr>
          <p:grpSpPr>
            <a:xfrm>
              <a:off x="8974892" y="2352391"/>
              <a:ext cx="2128688" cy="3560393"/>
              <a:chOff x="4377620" y="2911463"/>
              <a:chExt cx="2128688" cy="2714635"/>
            </a:xfrm>
          </p:grpSpPr>
          <p:sp>
            <p:nvSpPr>
              <p:cNvPr id="19" name="矩形 18">
                <a:extLst>
                  <a:ext uri="{FF2B5EF4-FFF2-40B4-BE49-F238E27FC236}">
                    <a16:creationId xmlns:a16="http://schemas.microsoft.com/office/drawing/2014/main" id="{EFA75016-A565-BDD1-30F8-64DD393139F6}"/>
                  </a:ext>
                </a:extLst>
              </p:cNvPr>
              <p:cNvSpPr/>
              <p:nvPr/>
            </p:nvSpPr>
            <p:spPr>
              <a:xfrm>
                <a:off x="4377621" y="2911463"/>
                <a:ext cx="2128687" cy="75102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3200" b="1" dirty="0"/>
                  <a:t>现代</a:t>
                </a:r>
              </a:p>
            </p:txBody>
          </p:sp>
          <p:sp>
            <p:nvSpPr>
              <p:cNvPr id="20" name="矩形 19">
                <a:extLst>
                  <a:ext uri="{FF2B5EF4-FFF2-40B4-BE49-F238E27FC236}">
                    <a16:creationId xmlns:a16="http://schemas.microsoft.com/office/drawing/2014/main" id="{16B8D6C5-A43F-CF96-6FC4-A30685E9793E}"/>
                  </a:ext>
                </a:extLst>
              </p:cNvPr>
              <p:cNvSpPr/>
              <p:nvPr/>
            </p:nvSpPr>
            <p:spPr>
              <a:xfrm>
                <a:off x="4377620" y="3662483"/>
                <a:ext cx="2128687" cy="1963615"/>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dirty="0"/>
                  <a:t>动物福利引起社会关注，活体解剖的道德性问题问题受到广泛讨论</a:t>
                </a:r>
              </a:p>
            </p:txBody>
          </p:sp>
        </p:grpSp>
      </p:grpSp>
      <p:sp>
        <p:nvSpPr>
          <p:cNvPr id="21" name="文本框 20">
            <a:extLst>
              <a:ext uri="{FF2B5EF4-FFF2-40B4-BE49-F238E27FC236}">
                <a16:creationId xmlns:a16="http://schemas.microsoft.com/office/drawing/2014/main" id="{02D0CA96-04F9-D9D6-94B6-462A295BB485}"/>
              </a:ext>
            </a:extLst>
          </p:cNvPr>
          <p:cNvSpPr txBox="1"/>
          <p:nvPr/>
        </p:nvSpPr>
        <p:spPr>
          <a:xfrm>
            <a:off x="1044938" y="1573535"/>
            <a:ext cx="4800995" cy="646331"/>
          </a:xfrm>
          <a:prstGeom prst="rect">
            <a:avLst/>
          </a:prstGeom>
          <a:noFill/>
        </p:spPr>
        <p:txBody>
          <a:bodyPr wrap="square" rtlCol="0">
            <a:spAutoFit/>
          </a:bodyPr>
          <a:lstStyle/>
          <a:p>
            <a:r>
              <a:rPr lang="zh-CN" altLang="en-US" sz="3600" b="1" dirty="0">
                <a:solidFill>
                  <a:srgbClr val="FF0000"/>
                </a:solidFill>
              </a:rPr>
              <a:t>动物解剖生理起源历程</a:t>
            </a:r>
          </a:p>
        </p:txBody>
      </p:sp>
    </p:spTree>
    <p:custDataLst>
      <p:tags r:id="rId1"/>
    </p:custDataLst>
    <p:extLst>
      <p:ext uri="{BB962C8B-B14F-4D97-AF65-F5344CB8AC3E}">
        <p14:creationId xmlns:p14="http://schemas.microsoft.com/office/powerpoint/2010/main" val="2962811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74098-40BD-70F2-0A2B-0DC59448EC9A}"/>
            </a:ext>
          </a:extLst>
        </p:cNvPr>
        <p:cNvGrpSpPr/>
        <p:nvPr/>
      </p:nvGrpSpPr>
      <p:grpSpPr>
        <a:xfrm>
          <a:off x="0" y="0"/>
          <a:ext cx="0" cy="0"/>
          <a:chOff x="0" y="0"/>
          <a:chExt cx="0" cy="0"/>
        </a:xfrm>
      </p:grpSpPr>
      <p:sp>
        <p:nvSpPr>
          <p:cNvPr id="6" name="矩形 5">
            <a:extLst>
              <a:ext uri="{FF2B5EF4-FFF2-40B4-BE49-F238E27FC236}">
                <a16:creationId xmlns:a16="http://schemas.microsoft.com/office/drawing/2014/main" id="{FF3536A4-81D6-FA09-4260-9D7C5A65CE7F}"/>
              </a:ext>
            </a:extLst>
          </p:cNvPr>
          <p:cNvSpPr/>
          <p:nvPr/>
        </p:nvSpPr>
        <p:spPr>
          <a:xfrm>
            <a:off x="0" y="6816028"/>
            <a:ext cx="12192000" cy="174765"/>
          </a:xfrm>
          <a:prstGeom prst="rect">
            <a:avLst/>
          </a:prstGeom>
          <a:gradFill flip="none" rotWithShape="1">
            <a:gsLst>
              <a:gs pos="0">
                <a:srgbClr val="B8E5CD"/>
              </a:gs>
              <a:gs pos="100000">
                <a:srgbClr val="77CDA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1" name="矩形 10">
            <a:extLst>
              <a:ext uri="{FF2B5EF4-FFF2-40B4-BE49-F238E27FC236}">
                <a16:creationId xmlns:a16="http://schemas.microsoft.com/office/drawing/2014/main" id="{B2948AC9-9C52-950E-F023-4F132DB69F23}"/>
              </a:ext>
            </a:extLst>
          </p:cNvPr>
          <p:cNvSpPr/>
          <p:nvPr/>
        </p:nvSpPr>
        <p:spPr>
          <a:xfrm>
            <a:off x="1" y="-96252"/>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2" name="图片 11">
            <a:extLst>
              <a:ext uri="{FF2B5EF4-FFF2-40B4-BE49-F238E27FC236}">
                <a16:creationId xmlns:a16="http://schemas.microsoft.com/office/drawing/2014/main" id="{AA407586-F3A4-7020-9CD4-5DCCB6B487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53" y="-76866"/>
            <a:ext cx="2653693" cy="416736"/>
          </a:xfrm>
          <a:prstGeom prst="rect">
            <a:avLst/>
          </a:prstGeom>
        </p:spPr>
      </p:pic>
      <p:sp>
        <p:nvSpPr>
          <p:cNvPr id="42" name="矩形 41">
            <a:extLst>
              <a:ext uri="{FF2B5EF4-FFF2-40B4-BE49-F238E27FC236}">
                <a16:creationId xmlns:a16="http://schemas.microsoft.com/office/drawing/2014/main" id="{DE9C6B10-836C-A78E-F4F5-4AD9A053232A}"/>
              </a:ext>
            </a:extLst>
          </p:cNvPr>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grpSp>
        <p:nvGrpSpPr>
          <p:cNvPr id="85" name="组合 84">
            <a:extLst>
              <a:ext uri="{FF2B5EF4-FFF2-40B4-BE49-F238E27FC236}">
                <a16:creationId xmlns:a16="http://schemas.microsoft.com/office/drawing/2014/main" id="{044CA822-FCDF-15CD-E5A5-8F4A860FEE13}"/>
              </a:ext>
            </a:extLst>
          </p:cNvPr>
          <p:cNvGrpSpPr/>
          <p:nvPr/>
        </p:nvGrpSpPr>
        <p:grpSpPr>
          <a:xfrm>
            <a:off x="339607" y="6017277"/>
            <a:ext cx="1209303" cy="788682"/>
            <a:chOff x="1118680" y="5935817"/>
            <a:chExt cx="1209303" cy="788682"/>
          </a:xfrm>
        </p:grpSpPr>
        <p:sp>
          <p:nvSpPr>
            <p:cNvPr id="86" name="椭圆 85">
              <a:extLst>
                <a:ext uri="{FF2B5EF4-FFF2-40B4-BE49-F238E27FC236}">
                  <a16:creationId xmlns:a16="http://schemas.microsoft.com/office/drawing/2014/main" id="{6A455D6F-C7A3-982F-9A89-2374BAA87F38}"/>
                </a:ext>
              </a:extLst>
            </p:cNvPr>
            <p:cNvSpPr/>
            <p:nvPr/>
          </p:nvSpPr>
          <p:spPr>
            <a:xfrm>
              <a:off x="1118680" y="6678780"/>
              <a:ext cx="981039" cy="45719"/>
            </a:xfrm>
            <a:prstGeom prst="ellipse">
              <a:avLst/>
            </a:prstGeom>
            <a:solidFill>
              <a:srgbClr val="15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7" name="组合 86">
              <a:extLst>
                <a:ext uri="{FF2B5EF4-FFF2-40B4-BE49-F238E27FC236}">
                  <a16:creationId xmlns:a16="http://schemas.microsoft.com/office/drawing/2014/main" id="{30A8487B-30D2-DAD5-BEB1-7C81D4C15498}"/>
                </a:ext>
              </a:extLst>
            </p:cNvPr>
            <p:cNvGrpSpPr/>
            <p:nvPr/>
          </p:nvGrpSpPr>
          <p:grpSpPr>
            <a:xfrm flipH="1">
              <a:off x="1119016" y="5935817"/>
              <a:ext cx="1208967" cy="770896"/>
              <a:chOff x="191256" y="5939151"/>
              <a:chExt cx="1208967" cy="770896"/>
            </a:xfrm>
          </p:grpSpPr>
          <p:sp>
            <p:nvSpPr>
              <p:cNvPr id="88" name="任意多边形: 形状 100">
                <a:extLst>
                  <a:ext uri="{FF2B5EF4-FFF2-40B4-BE49-F238E27FC236}">
                    <a16:creationId xmlns:a16="http://schemas.microsoft.com/office/drawing/2014/main" id="{CB94FAFE-9A38-AB0E-C1A5-AB6A15246F30}"/>
                  </a:ext>
                </a:extLst>
              </p:cNvPr>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rgbClr val="B8E5CD"/>
              </a:solidFill>
              <a:ln w="8808" cap="flat">
                <a:noFill/>
                <a:prstDash val="solid"/>
                <a:miter/>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任意多边形: 形状 101">
                <a:extLst>
                  <a:ext uri="{FF2B5EF4-FFF2-40B4-BE49-F238E27FC236}">
                    <a16:creationId xmlns:a16="http://schemas.microsoft.com/office/drawing/2014/main" id="{2CD60562-B67B-463F-F14A-29A95C6D8A8C}"/>
                  </a:ext>
                </a:extLst>
              </p:cNvPr>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任意多边形: 形状 102">
                <a:extLst>
                  <a:ext uri="{FF2B5EF4-FFF2-40B4-BE49-F238E27FC236}">
                    <a16:creationId xmlns:a16="http://schemas.microsoft.com/office/drawing/2014/main" id="{6EC9C58B-9055-0AD7-D8B4-6256D2E81691}"/>
                  </a:ext>
                </a:extLst>
              </p:cNvPr>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103">
                <a:extLst>
                  <a:ext uri="{FF2B5EF4-FFF2-40B4-BE49-F238E27FC236}">
                    <a16:creationId xmlns:a16="http://schemas.microsoft.com/office/drawing/2014/main" id="{05431111-BEAA-A701-FA1B-352A7D09A3B6}"/>
                  </a:ext>
                </a:extLst>
              </p:cNvPr>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104">
                <a:extLst>
                  <a:ext uri="{FF2B5EF4-FFF2-40B4-BE49-F238E27FC236}">
                    <a16:creationId xmlns:a16="http://schemas.microsoft.com/office/drawing/2014/main" id="{9BB0DEB2-B993-DE91-465F-DDDB8569E43F}"/>
                  </a:ext>
                </a:extLst>
              </p:cNvPr>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105">
                <a:extLst>
                  <a:ext uri="{FF2B5EF4-FFF2-40B4-BE49-F238E27FC236}">
                    <a16:creationId xmlns:a16="http://schemas.microsoft.com/office/drawing/2014/main" id="{6128716A-057B-0373-1914-0A59112EFBBF}"/>
                  </a:ext>
                </a:extLst>
              </p:cNvPr>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106">
                <a:extLst>
                  <a:ext uri="{FF2B5EF4-FFF2-40B4-BE49-F238E27FC236}">
                    <a16:creationId xmlns:a16="http://schemas.microsoft.com/office/drawing/2014/main" id="{7A98951D-BB0F-2699-CD70-5DC426CB619B}"/>
                  </a:ext>
                </a:extLst>
              </p:cNvPr>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107">
                <a:extLst>
                  <a:ext uri="{FF2B5EF4-FFF2-40B4-BE49-F238E27FC236}">
                    <a16:creationId xmlns:a16="http://schemas.microsoft.com/office/drawing/2014/main" id="{893CC057-DF88-F587-B420-C54203435811}"/>
                  </a:ext>
                </a:extLst>
              </p:cNvPr>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108">
                <a:extLst>
                  <a:ext uri="{FF2B5EF4-FFF2-40B4-BE49-F238E27FC236}">
                    <a16:creationId xmlns:a16="http://schemas.microsoft.com/office/drawing/2014/main" id="{459953ED-84E1-9801-FCDD-CA18207CE1D8}"/>
                  </a:ext>
                </a:extLst>
              </p:cNvPr>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109">
                <a:extLst>
                  <a:ext uri="{FF2B5EF4-FFF2-40B4-BE49-F238E27FC236}">
                    <a16:creationId xmlns:a16="http://schemas.microsoft.com/office/drawing/2014/main" id="{95BABF33-9C81-3A7D-90A9-9D049E7D95BE}"/>
                  </a:ext>
                </a:extLst>
              </p:cNvPr>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7" name="文本框 3">
            <a:extLst>
              <a:ext uri="{FF2B5EF4-FFF2-40B4-BE49-F238E27FC236}">
                <a16:creationId xmlns:a16="http://schemas.microsoft.com/office/drawing/2014/main" id="{CB74BFF5-74C9-B443-B8DF-3BFFDA054ECE}"/>
              </a:ext>
            </a:extLst>
          </p:cNvPr>
          <p:cNvSpPr txBox="1"/>
          <p:nvPr/>
        </p:nvSpPr>
        <p:spPr>
          <a:xfrm>
            <a:off x="1044028" y="722915"/>
            <a:ext cx="2824587" cy="584775"/>
          </a:xfrm>
          <a:prstGeom prst="rect">
            <a:avLst/>
          </a:prstGeom>
          <a:noFill/>
        </p:spPr>
        <p:txBody>
          <a:bodyPr wrap="square" rtlCol="0">
            <a:spAutoFit/>
          </a:bodyPr>
          <a:lstStyle>
            <a:defPPr>
              <a:defRPr lang="zh-CN"/>
            </a:defPPr>
            <a:lvl1pPr>
              <a:defRPr sz="8000" b="1">
                <a:solidFill>
                  <a:schemeClr val="accent3">
                    <a:lumMod val="20000"/>
                    <a:lumOff val="80000"/>
                  </a:schemeClr>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defRPr>
            </a:lvl1pPr>
          </a:lstStyle>
          <a:p>
            <a:r>
              <a:rPr lang="zh-CN" altLang="en-US" sz="3200" dirty="0">
                <a:solidFill>
                  <a:schemeClr val="tx1">
                    <a:lumMod val="95000"/>
                    <a:lumOff val="5000"/>
                  </a:schemeClr>
                </a:solidFill>
                <a:effectLst/>
              </a:rPr>
              <a:t>动物解剖生理</a:t>
            </a:r>
          </a:p>
        </p:txBody>
      </p:sp>
      <p:sp>
        <p:nvSpPr>
          <p:cNvPr id="23" name="流程图: 终止 22">
            <a:extLst>
              <a:ext uri="{FF2B5EF4-FFF2-40B4-BE49-F238E27FC236}">
                <a16:creationId xmlns:a16="http://schemas.microsoft.com/office/drawing/2014/main" id="{3FDFF0CD-0E5B-91CB-02D8-F2F42C35FAC7}"/>
              </a:ext>
            </a:extLst>
          </p:cNvPr>
          <p:cNvSpPr/>
          <p:nvPr/>
        </p:nvSpPr>
        <p:spPr>
          <a:xfrm>
            <a:off x="6623538" y="722915"/>
            <a:ext cx="1477108" cy="527226"/>
          </a:xfrm>
          <a:prstGeom prst="flowChartTerminator">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0000"/>
                </a:solidFill>
              </a:rPr>
              <a:t>科学</a:t>
            </a:r>
          </a:p>
        </p:txBody>
      </p:sp>
      <p:sp>
        <p:nvSpPr>
          <p:cNvPr id="24" name="流程图: 终止 23">
            <a:extLst>
              <a:ext uri="{FF2B5EF4-FFF2-40B4-BE49-F238E27FC236}">
                <a16:creationId xmlns:a16="http://schemas.microsoft.com/office/drawing/2014/main" id="{C52712E7-0678-E74D-E8AF-4C85D1CC1115}"/>
              </a:ext>
            </a:extLst>
          </p:cNvPr>
          <p:cNvSpPr/>
          <p:nvPr/>
        </p:nvSpPr>
        <p:spPr>
          <a:xfrm>
            <a:off x="8331386" y="729908"/>
            <a:ext cx="1477108" cy="527226"/>
          </a:xfrm>
          <a:prstGeom prst="flowChartTerminator">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0000"/>
                </a:solidFill>
              </a:rPr>
              <a:t>严谨</a:t>
            </a:r>
          </a:p>
        </p:txBody>
      </p:sp>
      <p:sp>
        <p:nvSpPr>
          <p:cNvPr id="25" name="流程图: 终止 24">
            <a:extLst>
              <a:ext uri="{FF2B5EF4-FFF2-40B4-BE49-F238E27FC236}">
                <a16:creationId xmlns:a16="http://schemas.microsoft.com/office/drawing/2014/main" id="{4C5187E5-7EE2-10F6-5178-B5AE693B2475}"/>
              </a:ext>
            </a:extLst>
          </p:cNvPr>
          <p:cNvSpPr/>
          <p:nvPr/>
        </p:nvSpPr>
        <p:spPr>
          <a:xfrm>
            <a:off x="10039235" y="743411"/>
            <a:ext cx="1477108" cy="527226"/>
          </a:xfrm>
          <a:prstGeom prst="flowChartTerminator">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FF0000"/>
                </a:solidFill>
              </a:rPr>
              <a:t>创新</a:t>
            </a:r>
          </a:p>
        </p:txBody>
      </p:sp>
      <p:sp>
        <p:nvSpPr>
          <p:cNvPr id="3" name="文本框 2">
            <a:extLst>
              <a:ext uri="{FF2B5EF4-FFF2-40B4-BE49-F238E27FC236}">
                <a16:creationId xmlns:a16="http://schemas.microsoft.com/office/drawing/2014/main" id="{A7DEC2C4-767C-D3F6-062A-AD3199316299}"/>
              </a:ext>
            </a:extLst>
          </p:cNvPr>
          <p:cNvSpPr txBox="1"/>
          <p:nvPr/>
        </p:nvSpPr>
        <p:spPr>
          <a:xfrm>
            <a:off x="480195" y="1443623"/>
            <a:ext cx="11231609" cy="4654608"/>
          </a:xfrm>
          <a:prstGeom prst="rect">
            <a:avLst/>
          </a:prstGeom>
          <a:noFill/>
        </p:spPr>
        <p:txBody>
          <a:bodyPr wrap="square">
            <a:spAutoFit/>
          </a:bodyPr>
          <a:lstStyle/>
          <a:p>
            <a:pPr algn="just">
              <a:lnSpc>
                <a:spcPct val="150000"/>
              </a:lnSpc>
            </a:pPr>
            <a:r>
              <a:rPr lang="zh-CN" altLang="en-US" sz="2000" b="1" dirty="0">
                <a:latin typeface="+mn-ea"/>
              </a:rPr>
              <a:t>       古罗马医学家盖伦通过解剖牛、羊等动物，首次系统构建了解剖生理学理论框架。他提出“灵气论”，认为血液在肝脏生成后携带“自然灵气”，经心脏转化为“生命灵气”并输送全身，这一理论主导医学界千年。然而，受宗教禁忌限制，盖伦始终未进行人体解剖，其基于动物解剖的推论存在重大错误。例如，他假设人类心脏心室间存在“微孔”以实现血液流动，但这一结构在人体中实际并不存在。直到文艺复兴时期，维萨里通过人体解剖实证推翻了这一谬误，揭示了盖伦理论因脱离真实研究对象而产生的局限性。  </a:t>
            </a:r>
          </a:p>
          <a:p>
            <a:pPr algn="just">
              <a:lnSpc>
                <a:spcPct val="150000"/>
              </a:lnSpc>
            </a:pPr>
            <a:r>
              <a:rPr lang="zh-CN" altLang="en-US" sz="2000" b="1" dirty="0">
                <a:latin typeface="+mn-ea"/>
              </a:rPr>
              <a:t>       盖伦的成就体现了知识体系的创新性，但其错误根源在于研究方法的非严谨性</a:t>
            </a:r>
            <a:r>
              <a:rPr lang="en-US" altLang="zh-CN" sz="2000" b="1" dirty="0">
                <a:latin typeface="+mn-ea"/>
              </a:rPr>
              <a:t>-</a:t>
            </a:r>
            <a:r>
              <a:rPr lang="zh-CN" altLang="en-US" sz="2000" b="1" dirty="0">
                <a:latin typeface="+mn-ea"/>
              </a:rPr>
              <a:t>依赖间接推测而非直接验证。这一案例启示学生：科学创新的基石是尊重客观事实与实证精神。希望各位同学能够培养批判性思维与求真务实的品格，在未来的科研与临床中践行“大胆假设、小心求证”的创新理念，为生命科学领域贡献自己的力量。</a:t>
            </a:r>
          </a:p>
        </p:txBody>
      </p:sp>
    </p:spTree>
    <p:custDataLst>
      <p:tags r:id="rId1"/>
    </p:custDataLst>
    <p:extLst>
      <p:ext uri="{BB962C8B-B14F-4D97-AF65-F5344CB8AC3E}">
        <p14:creationId xmlns:p14="http://schemas.microsoft.com/office/powerpoint/2010/main" val="1018553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6779488"/>
            <a:ext cx="12192000" cy="174765"/>
          </a:xfrm>
          <a:prstGeom prst="rect">
            <a:avLst/>
          </a:prstGeom>
          <a:gradFill flip="none" rotWithShape="1">
            <a:gsLst>
              <a:gs pos="0">
                <a:srgbClr val="B8E5CD"/>
              </a:gs>
              <a:gs pos="100000">
                <a:srgbClr val="77CDA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1" name="矩形 10"/>
          <p:cNvSpPr/>
          <p:nvPr/>
        </p:nvSpPr>
        <p:spPr>
          <a:xfrm>
            <a:off x="1" y="-96252"/>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53" y="-76866"/>
            <a:ext cx="2653693" cy="416736"/>
          </a:xfrm>
          <a:prstGeom prst="rect">
            <a:avLst/>
          </a:prstGeom>
        </p:spPr>
      </p:pic>
      <p:sp>
        <p:nvSpPr>
          <p:cNvPr id="42" name="矩形 41"/>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grpSp>
        <p:nvGrpSpPr>
          <p:cNvPr id="85" name="组合 84"/>
          <p:cNvGrpSpPr/>
          <p:nvPr/>
        </p:nvGrpSpPr>
        <p:grpSpPr>
          <a:xfrm>
            <a:off x="339607" y="6017277"/>
            <a:ext cx="1209303" cy="788682"/>
            <a:chOff x="1118680" y="5935817"/>
            <a:chExt cx="1209303" cy="788682"/>
          </a:xfrm>
        </p:grpSpPr>
        <p:sp>
          <p:nvSpPr>
            <p:cNvPr id="86" name="椭圆 85"/>
            <p:cNvSpPr/>
            <p:nvPr/>
          </p:nvSpPr>
          <p:spPr>
            <a:xfrm>
              <a:off x="1118680" y="6678780"/>
              <a:ext cx="981039" cy="45719"/>
            </a:xfrm>
            <a:prstGeom prst="ellipse">
              <a:avLst/>
            </a:prstGeom>
            <a:solidFill>
              <a:srgbClr val="15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7" name="组合 86"/>
            <p:cNvGrpSpPr/>
            <p:nvPr/>
          </p:nvGrpSpPr>
          <p:grpSpPr>
            <a:xfrm flipH="1">
              <a:off x="1119016" y="5935817"/>
              <a:ext cx="1208967" cy="770896"/>
              <a:chOff x="191256" y="5939151"/>
              <a:chExt cx="1208967" cy="770896"/>
            </a:xfrm>
          </p:grpSpPr>
          <p:sp>
            <p:nvSpPr>
              <p:cNvPr id="88" name="任意多边形: 形状 100"/>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rgbClr val="B8E5CD"/>
              </a:solidFill>
              <a:ln w="8808" cap="flat">
                <a:noFill/>
                <a:prstDash val="solid"/>
                <a:miter/>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任意多边形: 形状 101"/>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任意多边形: 形状 102"/>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103"/>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104"/>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105"/>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106"/>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107"/>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108"/>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109"/>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4" name="文本框 3"/>
          <p:cNvSpPr txBox="1"/>
          <p:nvPr/>
        </p:nvSpPr>
        <p:spPr>
          <a:xfrm>
            <a:off x="1591901" y="613224"/>
            <a:ext cx="9351256" cy="769441"/>
          </a:xfrm>
          <a:prstGeom prst="rect">
            <a:avLst/>
          </a:prstGeom>
          <a:noFill/>
        </p:spPr>
        <p:txBody>
          <a:bodyPr wrap="square" rtlCol="0">
            <a:spAutoFit/>
          </a:bodyPr>
          <a:lstStyle>
            <a:defPPr>
              <a:defRPr lang="zh-CN"/>
            </a:defPPr>
            <a:lvl1pPr>
              <a:defRPr sz="8000" b="1">
                <a:solidFill>
                  <a:schemeClr val="accent3">
                    <a:lumMod val="20000"/>
                    <a:lumOff val="80000"/>
                  </a:schemeClr>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defRPr>
            </a:lvl1pPr>
          </a:lstStyle>
          <a:p>
            <a:r>
              <a:rPr lang="zh-CN" altLang="en-US" sz="4400" dirty="0">
                <a:solidFill>
                  <a:schemeClr val="tx1">
                    <a:lumMod val="95000"/>
                    <a:lumOff val="5000"/>
                  </a:schemeClr>
                </a:solidFill>
                <a:effectLst/>
              </a:rPr>
              <a:t>                   绪论</a:t>
            </a:r>
          </a:p>
        </p:txBody>
      </p:sp>
      <p:grpSp>
        <p:nvGrpSpPr>
          <p:cNvPr id="2" name="组合 1"/>
          <p:cNvGrpSpPr/>
          <p:nvPr/>
        </p:nvGrpSpPr>
        <p:grpSpPr>
          <a:xfrm>
            <a:off x="1602290" y="1614294"/>
            <a:ext cx="8594855" cy="4680503"/>
            <a:chOff x="1605542" y="1776847"/>
            <a:chExt cx="9804478" cy="5038978"/>
          </a:xfrm>
        </p:grpSpPr>
        <p:pic>
          <p:nvPicPr>
            <p:cNvPr id="3" name="图片 2" descr="t017df7156f392f6f1a"/>
            <p:cNvPicPr>
              <a:picLocks noChangeAspect="1"/>
            </p:cNvPicPr>
            <p:nvPr/>
          </p:nvPicPr>
          <p:blipFill>
            <a:blip r:embed="rId4" cstate="print"/>
            <a:stretch>
              <a:fillRect/>
            </a:stretch>
          </p:blipFill>
          <p:spPr>
            <a:xfrm>
              <a:off x="1849831" y="1907367"/>
              <a:ext cx="2742082" cy="2358341"/>
            </a:xfrm>
            <a:prstGeom prst="rect">
              <a:avLst/>
            </a:prstGeom>
          </p:spPr>
        </p:pic>
        <p:pic>
          <p:nvPicPr>
            <p:cNvPr id="5" name="图片 4" descr="t012077cefeb696fa34"/>
            <p:cNvPicPr>
              <a:picLocks noChangeAspect="1"/>
            </p:cNvPicPr>
            <p:nvPr/>
          </p:nvPicPr>
          <p:blipFill>
            <a:blip r:embed="rId5" cstate="print"/>
            <a:stretch>
              <a:fillRect/>
            </a:stretch>
          </p:blipFill>
          <p:spPr>
            <a:xfrm>
              <a:off x="1605542" y="4534754"/>
              <a:ext cx="3230660" cy="2116001"/>
            </a:xfrm>
            <a:prstGeom prst="rect">
              <a:avLst/>
            </a:prstGeom>
          </p:spPr>
        </p:pic>
        <p:pic>
          <p:nvPicPr>
            <p:cNvPr id="7" name="图片 6" descr="t01d7336b7eb1216d3a"/>
            <p:cNvPicPr>
              <a:picLocks noChangeAspect="1"/>
            </p:cNvPicPr>
            <p:nvPr/>
          </p:nvPicPr>
          <p:blipFill>
            <a:blip r:embed="rId6" cstate="print"/>
            <a:stretch>
              <a:fillRect/>
            </a:stretch>
          </p:blipFill>
          <p:spPr>
            <a:xfrm>
              <a:off x="8911991" y="1907367"/>
              <a:ext cx="2498029" cy="1860787"/>
            </a:xfrm>
            <a:prstGeom prst="rect">
              <a:avLst/>
            </a:prstGeom>
          </p:spPr>
        </p:pic>
        <p:pic>
          <p:nvPicPr>
            <p:cNvPr id="8" name="Picture 2" descr="C:\Users\mj\Desktop\images\ibxuve01879678.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83617" y="1776847"/>
              <a:ext cx="3510289" cy="234019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mj\Desktop\images\1371457138.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21751" y="4470806"/>
              <a:ext cx="3590240" cy="224389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Users\mj\Desktop\images\bki-20130618130710-1996796234.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151150" y="3966099"/>
              <a:ext cx="2203788" cy="2849726"/>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TextBox 3"/>
          <p:cNvSpPr txBox="1"/>
          <p:nvPr/>
        </p:nvSpPr>
        <p:spPr>
          <a:xfrm>
            <a:off x="343521" y="2948293"/>
            <a:ext cx="553998" cy="1631216"/>
          </a:xfrm>
          <a:prstGeom prst="rect">
            <a:avLst/>
          </a:prstGeom>
          <a:noFill/>
        </p:spPr>
        <p:txBody>
          <a:bodyPr vert="eaVert" wrap="none" rtlCol="0">
            <a:spAutoFit/>
          </a:bodyPr>
          <a:lstStyle/>
          <a:p>
            <a:r>
              <a:rPr lang="zh-CN" altLang="en-US" sz="2400" b="1">
                <a:solidFill>
                  <a:srgbClr val="0070C0"/>
                </a:solidFill>
                <a:latin typeface="+mn-ea"/>
              </a:rPr>
              <a:t>哪些是家畜</a:t>
            </a:r>
          </a:p>
        </p:txBody>
      </p:sp>
      <p:sp>
        <p:nvSpPr>
          <p:cNvPr id="14" name="矩形 13"/>
          <p:cNvSpPr/>
          <p:nvPr/>
        </p:nvSpPr>
        <p:spPr>
          <a:xfrm>
            <a:off x="11305938" y="2968197"/>
            <a:ext cx="553998" cy="1631216"/>
          </a:xfrm>
          <a:prstGeom prst="rect">
            <a:avLst/>
          </a:prstGeom>
        </p:spPr>
        <p:txBody>
          <a:bodyPr vert="eaVert" wrap="none">
            <a:spAutoFit/>
          </a:bodyPr>
          <a:lstStyle/>
          <a:p>
            <a:pPr lvl="0"/>
            <a:r>
              <a:rPr lang="zh-CN" altLang="en-US" sz="2400" b="1">
                <a:solidFill>
                  <a:srgbClr val="0070C0"/>
                </a:solidFill>
                <a:latin typeface="+mn-ea"/>
              </a:rPr>
              <a:t>哪些是家禽</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6779488"/>
            <a:ext cx="12192000" cy="174765"/>
          </a:xfrm>
          <a:prstGeom prst="rect">
            <a:avLst/>
          </a:prstGeom>
          <a:gradFill flip="none" rotWithShape="1">
            <a:gsLst>
              <a:gs pos="0">
                <a:srgbClr val="B8E5CD"/>
              </a:gs>
              <a:gs pos="100000">
                <a:srgbClr val="77CDA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1" name="矩形 10"/>
          <p:cNvSpPr/>
          <p:nvPr/>
        </p:nvSpPr>
        <p:spPr>
          <a:xfrm>
            <a:off x="1" y="-96252"/>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53" y="-76866"/>
            <a:ext cx="2653693" cy="416736"/>
          </a:xfrm>
          <a:prstGeom prst="rect">
            <a:avLst/>
          </a:prstGeom>
        </p:spPr>
      </p:pic>
      <p:sp>
        <p:nvSpPr>
          <p:cNvPr id="42" name="矩形 41"/>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grpSp>
        <p:nvGrpSpPr>
          <p:cNvPr id="85" name="组合 84"/>
          <p:cNvGrpSpPr/>
          <p:nvPr/>
        </p:nvGrpSpPr>
        <p:grpSpPr>
          <a:xfrm>
            <a:off x="339607" y="6017277"/>
            <a:ext cx="1209303" cy="788682"/>
            <a:chOff x="1118680" y="5935817"/>
            <a:chExt cx="1209303" cy="788682"/>
          </a:xfrm>
        </p:grpSpPr>
        <p:sp>
          <p:nvSpPr>
            <p:cNvPr id="86" name="椭圆 85"/>
            <p:cNvSpPr/>
            <p:nvPr/>
          </p:nvSpPr>
          <p:spPr>
            <a:xfrm>
              <a:off x="1118680" y="6678780"/>
              <a:ext cx="981039" cy="45719"/>
            </a:xfrm>
            <a:prstGeom prst="ellipse">
              <a:avLst/>
            </a:prstGeom>
            <a:solidFill>
              <a:srgbClr val="15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7" name="组合 86"/>
            <p:cNvGrpSpPr/>
            <p:nvPr/>
          </p:nvGrpSpPr>
          <p:grpSpPr>
            <a:xfrm flipH="1">
              <a:off x="1119016" y="5935817"/>
              <a:ext cx="1208967" cy="770896"/>
              <a:chOff x="191256" y="5939151"/>
              <a:chExt cx="1208967" cy="770896"/>
            </a:xfrm>
          </p:grpSpPr>
          <p:sp>
            <p:nvSpPr>
              <p:cNvPr id="88" name="任意多边形: 形状 100"/>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rgbClr val="B8E5CD"/>
              </a:solidFill>
              <a:ln w="8808" cap="flat">
                <a:noFill/>
                <a:prstDash val="solid"/>
                <a:miter/>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任意多边形: 形状 101"/>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任意多边形: 形状 102"/>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103"/>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104"/>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105"/>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106"/>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107"/>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108"/>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109"/>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4" name="文本框 3"/>
          <p:cNvSpPr txBox="1"/>
          <p:nvPr/>
        </p:nvSpPr>
        <p:spPr>
          <a:xfrm>
            <a:off x="1804399" y="594436"/>
            <a:ext cx="9351256" cy="769441"/>
          </a:xfrm>
          <a:prstGeom prst="rect">
            <a:avLst/>
          </a:prstGeom>
          <a:noFill/>
        </p:spPr>
        <p:txBody>
          <a:bodyPr wrap="square" rtlCol="0">
            <a:spAutoFit/>
          </a:bodyPr>
          <a:lstStyle>
            <a:defPPr>
              <a:defRPr lang="zh-CN"/>
            </a:defPPr>
            <a:lvl1pPr>
              <a:defRPr sz="8000" b="1">
                <a:solidFill>
                  <a:schemeClr val="accent3">
                    <a:lumMod val="20000"/>
                    <a:lumOff val="80000"/>
                  </a:schemeClr>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defRPr>
            </a:lvl1pPr>
          </a:lstStyle>
          <a:p>
            <a:r>
              <a:rPr lang="zh-CN" altLang="en-US" sz="4400" dirty="0">
                <a:solidFill>
                  <a:schemeClr val="tx1">
                    <a:lumMod val="95000"/>
                    <a:lumOff val="5000"/>
                  </a:schemeClr>
                </a:solidFill>
                <a:effectLst/>
              </a:rPr>
              <a:t>                   绪论</a:t>
            </a:r>
          </a:p>
        </p:txBody>
      </p:sp>
      <p:sp>
        <p:nvSpPr>
          <p:cNvPr id="2" name="矩形 46083"/>
          <p:cNvSpPr/>
          <p:nvPr/>
        </p:nvSpPr>
        <p:spPr>
          <a:xfrm>
            <a:off x="1275126" y="1853208"/>
            <a:ext cx="9643745" cy="3751870"/>
          </a:xfrm>
          <a:prstGeom prst="rect">
            <a:avLst/>
          </a:prstGeom>
          <a:noFill/>
          <a:ln w="9525">
            <a:noFill/>
          </a:ln>
        </p:spPr>
        <p:txBody>
          <a:bodyPr anchor="t"/>
          <a:lstStyle/>
          <a:p>
            <a:pPr marL="609600" lvl="0" indent="-609600">
              <a:lnSpc>
                <a:spcPct val="150000"/>
              </a:lnSpc>
            </a:pPr>
            <a:r>
              <a:rPr lang="zh-CN" altLang="en-US" sz="3200" b="1" dirty="0">
                <a:solidFill>
                  <a:srgbClr val="660066"/>
                </a:solidFill>
                <a:sym typeface="+mn-ea"/>
              </a:rPr>
              <a:t>一、动物解剖学</a:t>
            </a:r>
            <a:endParaRPr lang="en-US" altLang="zh-CN" sz="2400" b="1" dirty="0">
              <a:solidFill>
                <a:srgbClr val="660066"/>
              </a:solidFill>
              <a:sym typeface="+mn-ea"/>
            </a:endParaRPr>
          </a:p>
          <a:p>
            <a:pPr marL="609600" lvl="0" indent="-609600">
              <a:lnSpc>
                <a:spcPct val="150000"/>
              </a:lnSpc>
            </a:pP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rPr>
              <a:t>（一）动物解剖学的概念</a:t>
            </a:r>
            <a:r>
              <a:rPr lang="en-US" altLang="zh-CN" sz="2400" b="1" dirty="0">
                <a:solidFill>
                  <a:srgbClr val="FFFF00"/>
                </a:solidFill>
                <a:effectLst/>
                <a:latin typeface="微软雅黑" panose="020B0503020204020204" charset="-122"/>
                <a:ea typeface="微软雅黑" panose="020B0503020204020204" charset="-122"/>
                <a:cs typeface="微软雅黑" panose="020B0503020204020204" charset="-122"/>
                <a:sym typeface="+mn-ea"/>
              </a:rPr>
              <a:t> </a:t>
            </a:r>
            <a:br>
              <a:rPr lang="en-US" altLang="zh-CN" sz="2400" b="1" dirty="0">
                <a:solidFill>
                  <a:srgbClr val="FFFF00"/>
                </a:solidFill>
                <a:effectLst/>
                <a:latin typeface="微软雅黑" panose="020B0503020204020204" charset="-122"/>
                <a:ea typeface="微软雅黑" panose="020B0503020204020204" charset="-122"/>
                <a:cs typeface="微软雅黑" panose="020B0503020204020204" charset="-122"/>
                <a:sym typeface="+mn-ea"/>
              </a:rPr>
            </a:br>
            <a:r>
              <a:rPr lang="zh-CN" altLang="en-US" sz="2400" b="1" dirty="0">
                <a:effectLst/>
                <a:latin typeface="微软雅黑" panose="020B0503020204020204" charset="-122"/>
                <a:ea typeface="微软雅黑" panose="020B0503020204020204" charset="-122"/>
                <a:cs typeface="微软雅黑" panose="020B0503020204020204" charset="-122"/>
                <a:sym typeface="+mn-ea"/>
              </a:rPr>
              <a:t>是研究畜禽体的形态、结构、位置及其发生发展规律的科学。</a:t>
            </a:r>
          </a:p>
          <a:p>
            <a:pPr marL="609600" lvl="0" indent="-609600">
              <a:lnSpc>
                <a:spcPct val="200000"/>
              </a:lnSpc>
            </a:pPr>
            <a:r>
              <a:rPr lang="en-US" altLang="zh-CN" sz="2800" b="1" dirty="0">
                <a:solidFill>
                  <a:schemeClr val="tx1"/>
                </a:solidFill>
                <a:latin typeface="微软雅黑" panose="020B0503020204020204" charset="-122"/>
                <a:ea typeface="微软雅黑" panose="020B0503020204020204" charset="-122"/>
                <a:cs typeface="微软雅黑" panose="020B0503020204020204" charset="-122"/>
                <a:sym typeface="+mn-ea"/>
              </a:rPr>
              <a:t>     1.</a:t>
            </a:r>
            <a:r>
              <a:rPr lang="zh-CN" altLang="en-US" sz="2800" b="1" dirty="0">
                <a:solidFill>
                  <a:schemeClr val="tx1"/>
                </a:solidFill>
                <a:latin typeface="微软雅黑" panose="020B0503020204020204" charset="-122"/>
                <a:ea typeface="微软雅黑" panose="020B0503020204020204" charset="-122"/>
                <a:cs typeface="微软雅黑" panose="020B0503020204020204" charset="-122"/>
                <a:sym typeface="+mn-ea"/>
              </a:rPr>
              <a:t>大体解剖学</a:t>
            </a:r>
          </a:p>
          <a:p>
            <a:pPr marL="609600" lvl="0" indent="-609600">
              <a:lnSpc>
                <a:spcPct val="150000"/>
              </a:lnSpc>
            </a:pPr>
            <a:r>
              <a:rPr lang="en-US" altLang="zh-CN" sz="2400" b="1" dirty="0">
                <a:solidFill>
                  <a:srgbClr val="FF0000"/>
                </a:solidFill>
                <a:effectLst/>
                <a:sym typeface="+mn-ea"/>
              </a:rPr>
              <a:t>       </a:t>
            </a:r>
            <a:r>
              <a:rPr lang="zh-CN" altLang="en-US" sz="2400" b="1" dirty="0">
                <a:effectLst/>
                <a:sym typeface="+mn-ea"/>
              </a:rPr>
              <a:t>是借助</a:t>
            </a:r>
            <a:r>
              <a:rPr lang="zh-CN" altLang="en-US" sz="2400" b="1" dirty="0">
                <a:solidFill>
                  <a:srgbClr val="FF0000"/>
                </a:solidFill>
                <a:effectLst/>
                <a:sym typeface="+mn-ea"/>
              </a:rPr>
              <a:t>解剖器械</a:t>
            </a:r>
            <a:r>
              <a:rPr lang="zh-CN" altLang="en-US" sz="2400" b="1" dirty="0">
                <a:effectLst/>
                <a:sym typeface="+mn-ea"/>
              </a:rPr>
              <a:t>（刀、剪、锯等），采用切割的方法，通过肉眼观察，来研究健康畜（禽）各器官的形态、构造、位置及相互关系。</a:t>
            </a:r>
            <a:endParaRPr lang="zh-CN" altLang="en-US" sz="2400" dirty="0"/>
          </a:p>
          <a:p>
            <a:pPr marL="609600" lvl="0" indent="-609600">
              <a:lnSpc>
                <a:spcPct val="110000"/>
              </a:lnSpc>
            </a:pPr>
            <a:endParaRPr lang="zh-CN" altLang="en-US" sz="2400"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endParaRP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6779488"/>
            <a:ext cx="12192000" cy="174765"/>
          </a:xfrm>
          <a:prstGeom prst="rect">
            <a:avLst/>
          </a:prstGeom>
          <a:gradFill flip="none" rotWithShape="1">
            <a:gsLst>
              <a:gs pos="0">
                <a:srgbClr val="B8E5CD"/>
              </a:gs>
              <a:gs pos="100000">
                <a:srgbClr val="77CDA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1" name="矩形 10"/>
          <p:cNvSpPr/>
          <p:nvPr/>
        </p:nvSpPr>
        <p:spPr>
          <a:xfrm>
            <a:off x="1" y="-96252"/>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53" y="-76866"/>
            <a:ext cx="2653693" cy="416736"/>
          </a:xfrm>
          <a:prstGeom prst="rect">
            <a:avLst/>
          </a:prstGeom>
        </p:spPr>
      </p:pic>
      <p:sp>
        <p:nvSpPr>
          <p:cNvPr id="42" name="矩形 41"/>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grpSp>
        <p:nvGrpSpPr>
          <p:cNvPr id="85" name="组合 84"/>
          <p:cNvGrpSpPr/>
          <p:nvPr/>
        </p:nvGrpSpPr>
        <p:grpSpPr>
          <a:xfrm>
            <a:off x="339607" y="6017277"/>
            <a:ext cx="1209303" cy="788682"/>
            <a:chOff x="1118680" y="5935817"/>
            <a:chExt cx="1209303" cy="788682"/>
          </a:xfrm>
        </p:grpSpPr>
        <p:sp>
          <p:nvSpPr>
            <p:cNvPr id="86" name="椭圆 85"/>
            <p:cNvSpPr/>
            <p:nvPr/>
          </p:nvSpPr>
          <p:spPr>
            <a:xfrm>
              <a:off x="1118680" y="6678780"/>
              <a:ext cx="981039" cy="45719"/>
            </a:xfrm>
            <a:prstGeom prst="ellipse">
              <a:avLst/>
            </a:prstGeom>
            <a:solidFill>
              <a:srgbClr val="15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7" name="组合 86"/>
            <p:cNvGrpSpPr/>
            <p:nvPr/>
          </p:nvGrpSpPr>
          <p:grpSpPr>
            <a:xfrm flipH="1">
              <a:off x="1119016" y="5935817"/>
              <a:ext cx="1208967" cy="770896"/>
              <a:chOff x="191256" y="5939151"/>
              <a:chExt cx="1208967" cy="770896"/>
            </a:xfrm>
          </p:grpSpPr>
          <p:sp>
            <p:nvSpPr>
              <p:cNvPr id="88" name="任意多边形: 形状 100"/>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rgbClr val="B8E5CD"/>
              </a:solidFill>
              <a:ln w="8808" cap="flat">
                <a:noFill/>
                <a:prstDash val="solid"/>
                <a:miter/>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任意多边形: 形状 101"/>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任意多边形: 形状 102"/>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103"/>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104"/>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105"/>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106"/>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107"/>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108"/>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109"/>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4" name="文本框 3"/>
          <p:cNvSpPr txBox="1"/>
          <p:nvPr/>
        </p:nvSpPr>
        <p:spPr>
          <a:xfrm>
            <a:off x="1625939" y="671569"/>
            <a:ext cx="9351256" cy="769441"/>
          </a:xfrm>
          <a:prstGeom prst="rect">
            <a:avLst/>
          </a:prstGeom>
          <a:noFill/>
        </p:spPr>
        <p:txBody>
          <a:bodyPr wrap="square" rtlCol="0">
            <a:spAutoFit/>
          </a:bodyPr>
          <a:lstStyle>
            <a:defPPr>
              <a:defRPr lang="zh-CN"/>
            </a:defPPr>
            <a:lvl1pPr>
              <a:defRPr sz="8000" b="1">
                <a:solidFill>
                  <a:schemeClr val="accent3">
                    <a:lumMod val="20000"/>
                    <a:lumOff val="80000"/>
                  </a:schemeClr>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defRPr>
            </a:lvl1pPr>
          </a:lstStyle>
          <a:p>
            <a:r>
              <a:rPr lang="zh-CN" altLang="en-US" sz="4400" dirty="0">
                <a:solidFill>
                  <a:schemeClr val="tx1">
                    <a:lumMod val="95000"/>
                    <a:lumOff val="5000"/>
                  </a:schemeClr>
                </a:solidFill>
                <a:effectLst/>
              </a:rPr>
              <a:t>                   绪论</a:t>
            </a:r>
          </a:p>
        </p:txBody>
      </p:sp>
      <p:sp>
        <p:nvSpPr>
          <p:cNvPr id="2" name="矩形 46083"/>
          <p:cNvSpPr/>
          <p:nvPr/>
        </p:nvSpPr>
        <p:spPr>
          <a:xfrm>
            <a:off x="1343342" y="1932522"/>
            <a:ext cx="9505315" cy="3855720"/>
          </a:xfrm>
          <a:prstGeom prst="rect">
            <a:avLst/>
          </a:prstGeom>
          <a:noFill/>
          <a:ln w="9525">
            <a:noFill/>
          </a:ln>
        </p:spPr>
        <p:txBody>
          <a:bodyPr anchor="t"/>
          <a:lstStyle/>
          <a:p>
            <a:pPr marL="609600" lvl="0" indent="-609600">
              <a:lnSpc>
                <a:spcPct val="150000"/>
              </a:lnSpc>
            </a:pPr>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     </a:t>
            </a:r>
            <a:r>
              <a:rPr lang="en-US" sz="2800" b="1" dirty="0">
                <a:latin typeface="微软雅黑" panose="020B0503020204020204" charset="-122"/>
                <a:ea typeface="微软雅黑" panose="020B0503020204020204" charset="-122"/>
                <a:sym typeface="+mn-ea"/>
              </a:rPr>
              <a:t>2.</a:t>
            </a:r>
            <a:r>
              <a:rPr lang="zh-CN" altLang="en-US" sz="2800" b="1" dirty="0">
                <a:latin typeface="微软雅黑" panose="020B0503020204020204" charset="-122"/>
                <a:ea typeface="微软雅黑" panose="020B0503020204020204" charset="-122"/>
                <a:sym typeface="+mn-ea"/>
              </a:rPr>
              <a:t>微观解剖学</a:t>
            </a:r>
            <a:r>
              <a:rPr lang="zh-CN" altLang="zh-CN" sz="2400" b="1" dirty="0">
                <a:solidFill>
                  <a:schemeClr val="hlink"/>
                </a:solidFill>
                <a:latin typeface="+mn-ea"/>
                <a:cs typeface="+mn-ea"/>
                <a:sym typeface="+mn-ea"/>
              </a:rPr>
              <a:t>（显微解剖学/组织学）</a:t>
            </a:r>
            <a:endParaRPr lang="zh-CN" altLang="zh-CN" sz="2400" b="1" dirty="0">
              <a:solidFill>
                <a:schemeClr val="hlink"/>
              </a:solidFill>
              <a:latin typeface="+mn-ea"/>
              <a:cs typeface="+mn-ea"/>
            </a:endParaRPr>
          </a:p>
          <a:p>
            <a:pPr>
              <a:lnSpc>
                <a:spcPct val="150000"/>
              </a:lnSpc>
            </a:pPr>
            <a:r>
              <a:rPr lang="zh-CN" altLang="zh-CN" sz="2400" b="1" dirty="0">
                <a:latin typeface="+mn-ea"/>
                <a:cs typeface="+mn-ea"/>
                <a:sym typeface="+mn-ea"/>
              </a:rPr>
              <a:t>     采用</a:t>
            </a:r>
            <a:r>
              <a:rPr lang="zh-CN" altLang="zh-CN" sz="2400" b="1" dirty="0">
                <a:solidFill>
                  <a:srgbClr val="FF0000"/>
                </a:solidFill>
                <a:latin typeface="+mn-ea"/>
                <a:cs typeface="+mn-ea"/>
                <a:sym typeface="+mn-ea"/>
              </a:rPr>
              <a:t>组织切片、染色</a:t>
            </a:r>
            <a:r>
              <a:rPr lang="zh-CN" altLang="zh-CN" sz="2400" b="1" dirty="0">
                <a:latin typeface="+mn-ea"/>
                <a:cs typeface="+mn-ea"/>
                <a:sym typeface="+mn-ea"/>
              </a:rPr>
              <a:t>等技术，通过</a:t>
            </a:r>
            <a:r>
              <a:rPr lang="zh-CN" altLang="zh-CN" sz="2400" b="1" dirty="0">
                <a:solidFill>
                  <a:srgbClr val="FF0000"/>
                </a:solidFill>
                <a:latin typeface="+mn-ea"/>
                <a:cs typeface="+mn-ea"/>
                <a:sym typeface="+mn-ea"/>
              </a:rPr>
              <a:t>显微镜</a:t>
            </a:r>
            <a:r>
              <a:rPr lang="zh-CN" altLang="zh-CN" sz="2400" b="1" dirty="0">
                <a:latin typeface="+mn-ea"/>
                <a:cs typeface="+mn-ea"/>
                <a:sym typeface="+mn-ea"/>
              </a:rPr>
              <a:t>来观察</a:t>
            </a:r>
            <a:r>
              <a:rPr lang="zh-CN" altLang="zh-CN" sz="2400" b="1" dirty="0">
                <a:solidFill>
                  <a:srgbClr val="FF0000"/>
                </a:solidFill>
                <a:latin typeface="+mn-ea"/>
                <a:cs typeface="+mn-ea"/>
                <a:sym typeface="+mn-ea"/>
              </a:rPr>
              <a:t>正常动物有机体的微细结构及其与功能关系</a:t>
            </a:r>
            <a:r>
              <a:rPr lang="zh-CN" altLang="zh-CN" sz="2400" b="1" dirty="0">
                <a:latin typeface="+mn-ea"/>
                <a:cs typeface="+mn-ea"/>
                <a:sym typeface="+mn-ea"/>
              </a:rPr>
              <a:t>的科学。</a:t>
            </a:r>
            <a:endParaRPr lang="zh-CN" altLang="zh-CN" sz="2400" b="1" dirty="0">
              <a:latin typeface="+mn-ea"/>
              <a:cs typeface="+mn-ea"/>
            </a:endParaRPr>
          </a:p>
          <a:p>
            <a:pPr>
              <a:lnSpc>
                <a:spcPct val="150000"/>
              </a:lnSpc>
            </a:pPr>
            <a:r>
              <a:rPr lang="zh-CN" altLang="zh-CN" sz="2400" b="1" dirty="0">
                <a:latin typeface="+mn-ea"/>
                <a:cs typeface="+mn-ea"/>
                <a:sym typeface="+mn-ea"/>
              </a:rPr>
              <a:t>     </a:t>
            </a:r>
            <a:r>
              <a:rPr lang="en-US" altLang="zh-CN" sz="2400" b="1" dirty="0">
                <a:latin typeface="+mn-ea"/>
                <a:cs typeface="+mn-ea"/>
                <a:sym typeface="+mn-ea"/>
              </a:rPr>
              <a:t>  </a:t>
            </a:r>
            <a:r>
              <a:rPr lang="zh-CN" altLang="zh-CN" sz="2400" b="1" dirty="0">
                <a:latin typeface="+mn-ea"/>
                <a:cs typeface="+mn-ea"/>
                <a:sym typeface="+mn-ea"/>
              </a:rPr>
              <a:t>人</a:t>
            </a:r>
            <a:r>
              <a:rPr lang="en-US" altLang="zh-CN" sz="2400" b="1" dirty="0">
                <a:latin typeface="+mn-ea"/>
                <a:cs typeface="+mn-ea"/>
                <a:sym typeface="+mn-ea"/>
              </a:rPr>
              <a:t>          </a:t>
            </a:r>
            <a:r>
              <a:rPr lang="zh-CN" altLang="zh-CN" sz="2400" b="1" dirty="0">
                <a:latin typeface="+mn-ea"/>
                <a:cs typeface="+mn-ea"/>
                <a:sym typeface="+mn-ea"/>
              </a:rPr>
              <a:t>眼：分辨率＞0.1mm</a:t>
            </a:r>
            <a:endParaRPr lang="zh-CN" altLang="zh-CN" sz="2400" b="1" dirty="0">
              <a:latin typeface="+mn-ea"/>
              <a:cs typeface="+mn-ea"/>
            </a:endParaRPr>
          </a:p>
          <a:p>
            <a:pPr>
              <a:lnSpc>
                <a:spcPct val="150000"/>
              </a:lnSpc>
            </a:pPr>
            <a:r>
              <a:rPr lang="zh-CN" altLang="zh-CN" sz="2400" b="1" dirty="0">
                <a:latin typeface="+mn-ea"/>
                <a:cs typeface="+mn-ea"/>
                <a:sym typeface="+mn-ea"/>
              </a:rPr>
              <a:t>       光学显微镜：0.2 μm </a:t>
            </a:r>
            <a:endParaRPr lang="zh-CN" altLang="zh-CN" sz="2400" b="1" dirty="0">
              <a:latin typeface="+mn-ea"/>
              <a:cs typeface="+mn-ea"/>
            </a:endParaRPr>
          </a:p>
          <a:p>
            <a:pPr>
              <a:lnSpc>
                <a:spcPct val="150000"/>
              </a:lnSpc>
            </a:pPr>
            <a:r>
              <a:rPr lang="zh-CN" altLang="zh-CN" sz="2400" b="1" dirty="0">
                <a:latin typeface="+mn-ea"/>
                <a:cs typeface="+mn-ea"/>
                <a:sym typeface="+mn-ea"/>
              </a:rPr>
              <a:t>       电子显微镜：0.2  nm </a:t>
            </a:r>
            <a:endParaRPr lang="zh-CN" altLang="zh-CN" sz="2400" b="1" dirty="0">
              <a:latin typeface="Times New Roman" panose="02020603050405020304" charset="0"/>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604682" y="2027113"/>
            <a:ext cx="8982635" cy="3306887"/>
          </a:xfrm>
        </p:spPr>
        <p:txBody>
          <a:bodyPr/>
          <a:lstStyle/>
          <a:p>
            <a:pPr marL="0" indent="0">
              <a:lnSpc>
                <a:spcPct val="200000"/>
              </a:lnSpc>
              <a:buNone/>
            </a:pPr>
            <a:r>
              <a:rPr lang="en-US" altLang="zh-CN" sz="2800" b="1" dirty="0">
                <a:solidFill>
                  <a:schemeClr val="tx1"/>
                </a:solidFill>
                <a:latin typeface="微软雅黑" panose="020B0503020204020204" charset="-122"/>
                <a:ea typeface="微软雅黑" panose="020B0503020204020204" charset="-122"/>
                <a:sym typeface="+mn-ea"/>
              </a:rPr>
              <a:t>3.</a:t>
            </a:r>
            <a:r>
              <a:rPr lang="zh-CN" altLang="en-US" sz="2800" b="1" dirty="0">
                <a:solidFill>
                  <a:schemeClr val="tx1"/>
                </a:solidFill>
                <a:latin typeface="微软雅黑" panose="020B0503020204020204" charset="-122"/>
                <a:ea typeface="微软雅黑" panose="020B0503020204020204" charset="-122"/>
                <a:sym typeface="+mn-ea"/>
              </a:rPr>
              <a:t>胚胎学</a:t>
            </a:r>
            <a:r>
              <a:rPr lang="zh-CN" altLang="zh-CN" sz="2400" b="1" dirty="0">
                <a:solidFill>
                  <a:schemeClr val="hlink"/>
                </a:solidFill>
                <a:latin typeface="+mn-ea"/>
                <a:cs typeface="+mn-ea"/>
                <a:sym typeface="+mn-ea"/>
              </a:rPr>
              <a:t>（</a:t>
            </a:r>
            <a:r>
              <a:rPr lang="zh-CN" altLang="en-US" sz="2400" b="1" dirty="0">
                <a:solidFill>
                  <a:schemeClr val="hlink"/>
                </a:solidFill>
                <a:latin typeface="+mn-ea"/>
                <a:cs typeface="+mn-ea"/>
                <a:sym typeface="+mn-ea"/>
              </a:rPr>
              <a:t>发生</a:t>
            </a:r>
            <a:r>
              <a:rPr lang="zh-CN" altLang="zh-CN" sz="2400" b="1" dirty="0">
                <a:solidFill>
                  <a:schemeClr val="hlink"/>
                </a:solidFill>
                <a:latin typeface="+mn-ea"/>
                <a:cs typeface="+mn-ea"/>
                <a:sym typeface="+mn-ea"/>
              </a:rPr>
              <a:t>解剖学）</a:t>
            </a:r>
            <a:endParaRPr lang="zh-CN" altLang="zh-CN" sz="2400" b="1" dirty="0">
              <a:solidFill>
                <a:schemeClr val="hlink"/>
              </a:solidFill>
              <a:latin typeface="+mn-ea"/>
              <a:cs typeface="+mn-ea"/>
            </a:endParaRPr>
          </a:p>
          <a:p>
            <a:pPr marL="0" indent="0">
              <a:lnSpc>
                <a:spcPct val="200000"/>
              </a:lnSpc>
              <a:buNone/>
            </a:pPr>
            <a:r>
              <a:rPr lang="zh-CN" altLang="en-US" sz="2400" b="1" dirty="0">
                <a:solidFill>
                  <a:srgbClr val="FF0000"/>
                </a:solidFill>
                <a:latin typeface="Arial Black" panose="020B0A04020102020204" pitchFamily="34" charset="0"/>
                <a:sym typeface="+mn-ea"/>
              </a:rPr>
              <a:t>是研究家畜和家禽个体发生规律的科学</a:t>
            </a:r>
            <a:r>
              <a:rPr lang="zh-CN" altLang="zh-CN" sz="2400" b="1" dirty="0">
                <a:solidFill>
                  <a:srgbClr val="FF0000"/>
                </a:solidFill>
                <a:latin typeface="Arial Black" panose="020B0A04020102020204" pitchFamily="34" charset="0"/>
                <a:sym typeface="+mn-ea"/>
              </a:rPr>
              <a:t>。</a:t>
            </a:r>
            <a:r>
              <a:rPr lang="zh-CN" altLang="en-US" sz="2400" b="1" dirty="0">
                <a:solidFill>
                  <a:schemeClr val="tx1"/>
                </a:solidFill>
                <a:latin typeface="Arial Black" panose="020B0A04020102020204" pitchFamily="34" charset="0"/>
                <a:sym typeface="+mn-ea"/>
              </a:rPr>
              <a:t>即研究从受精卵开始到个体形成，整个胚胎发育过程的形态、功能变化规律及其与环境条件的关系。</a:t>
            </a:r>
            <a:r>
              <a:rPr lang="zh-CN" altLang="zh-CN" sz="2400" b="1" dirty="0">
                <a:solidFill>
                  <a:schemeClr val="tx1"/>
                </a:solidFill>
                <a:latin typeface="Times New Roman" panose="02020603050405020304" charset="0"/>
                <a:sym typeface="+mn-ea"/>
              </a:rPr>
              <a:t> </a:t>
            </a:r>
            <a:endParaRPr lang="zh-CN" altLang="en-US" sz="2400" dirty="0">
              <a:solidFill>
                <a:schemeClr val="tx1"/>
              </a:solidFill>
            </a:endParaRPr>
          </a:p>
        </p:txBody>
      </p:sp>
      <p:sp>
        <p:nvSpPr>
          <p:cNvPr id="4" name="文本框 3"/>
          <p:cNvSpPr txBox="1"/>
          <p:nvPr/>
        </p:nvSpPr>
        <p:spPr>
          <a:xfrm>
            <a:off x="2003017" y="613225"/>
            <a:ext cx="9351256" cy="769441"/>
          </a:xfrm>
          <a:prstGeom prst="rect">
            <a:avLst/>
          </a:prstGeom>
          <a:noFill/>
        </p:spPr>
        <p:txBody>
          <a:bodyPr wrap="square" rtlCol="0">
            <a:spAutoFit/>
          </a:bodyPr>
          <a:lstStyle>
            <a:defPPr>
              <a:defRPr lang="zh-CN"/>
            </a:defPPr>
            <a:lvl1pPr>
              <a:defRPr sz="8000" b="1">
                <a:solidFill>
                  <a:schemeClr val="accent3">
                    <a:lumMod val="20000"/>
                    <a:lumOff val="80000"/>
                  </a:schemeClr>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defRPr>
            </a:lvl1pPr>
          </a:lstStyle>
          <a:p>
            <a:r>
              <a:rPr lang="zh-CN" altLang="en-US" sz="4400" dirty="0">
                <a:solidFill>
                  <a:schemeClr val="tx1">
                    <a:lumMod val="95000"/>
                    <a:lumOff val="5000"/>
                  </a:schemeClr>
                </a:solidFill>
                <a:effectLst/>
              </a:rPr>
              <a:t>                   绪论</a:t>
            </a:r>
          </a:p>
        </p:txBody>
      </p:sp>
      <p:sp>
        <p:nvSpPr>
          <p:cNvPr id="5" name="矩形 4"/>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spTree>
    <p:extLst>
      <p:ext uri="{BB962C8B-B14F-4D97-AF65-F5344CB8AC3E}">
        <p14:creationId xmlns:p14="http://schemas.microsoft.com/office/powerpoint/2010/main" val="2837966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6779488"/>
            <a:ext cx="12192000" cy="174765"/>
          </a:xfrm>
          <a:prstGeom prst="rect">
            <a:avLst/>
          </a:prstGeom>
          <a:gradFill flip="none" rotWithShape="1">
            <a:gsLst>
              <a:gs pos="0">
                <a:srgbClr val="B8E5CD"/>
              </a:gs>
              <a:gs pos="100000">
                <a:srgbClr val="77CDA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1" name="矩形 10"/>
          <p:cNvSpPr/>
          <p:nvPr/>
        </p:nvSpPr>
        <p:spPr>
          <a:xfrm>
            <a:off x="1" y="-96252"/>
            <a:ext cx="12192000" cy="455508"/>
          </a:xfrm>
          <a:prstGeom prst="rect">
            <a:avLst/>
          </a:prstGeom>
          <a:gradFill flip="none" rotWithShape="1">
            <a:gsLst>
              <a:gs pos="89000">
                <a:srgbClr val="8BD4B0"/>
              </a:gs>
              <a:gs pos="0">
                <a:srgbClr val="B8E5CD">
                  <a:alpha val="0"/>
                </a:srgbClr>
              </a:gs>
              <a:gs pos="100000">
                <a:srgbClr val="77CDA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53" y="-76866"/>
            <a:ext cx="2653693" cy="416736"/>
          </a:xfrm>
          <a:prstGeom prst="rect">
            <a:avLst/>
          </a:prstGeom>
        </p:spPr>
      </p:pic>
      <p:sp>
        <p:nvSpPr>
          <p:cNvPr id="42" name="矩形 41"/>
          <p:cNvSpPr/>
          <p:nvPr/>
        </p:nvSpPr>
        <p:spPr>
          <a:xfrm flipV="1">
            <a:off x="1251357" y="1382666"/>
            <a:ext cx="9667514" cy="58344"/>
          </a:xfrm>
          <a:prstGeom prst="rect">
            <a:avLst/>
          </a:prstGeom>
          <a:gradFill>
            <a:gsLst>
              <a:gs pos="100000">
                <a:srgbClr val="D6EFE2"/>
              </a:gs>
              <a:gs pos="0">
                <a:srgbClr val="DDF1E6">
                  <a:lumMod val="100000"/>
                </a:srgbClr>
              </a:gs>
              <a:gs pos="50000">
                <a:srgbClr val="37794A">
                  <a:lumMod val="85000"/>
                  <a:lumOff val="15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400" dirty="0"/>
          </a:p>
        </p:txBody>
      </p:sp>
      <p:grpSp>
        <p:nvGrpSpPr>
          <p:cNvPr id="85" name="组合 84"/>
          <p:cNvGrpSpPr/>
          <p:nvPr/>
        </p:nvGrpSpPr>
        <p:grpSpPr>
          <a:xfrm>
            <a:off x="339607" y="6017277"/>
            <a:ext cx="1209303" cy="788682"/>
            <a:chOff x="1118680" y="5935817"/>
            <a:chExt cx="1209303" cy="788682"/>
          </a:xfrm>
        </p:grpSpPr>
        <p:sp>
          <p:nvSpPr>
            <p:cNvPr id="86" name="椭圆 85"/>
            <p:cNvSpPr/>
            <p:nvPr/>
          </p:nvSpPr>
          <p:spPr>
            <a:xfrm>
              <a:off x="1118680" y="6678780"/>
              <a:ext cx="981039" cy="45719"/>
            </a:xfrm>
            <a:prstGeom prst="ellipse">
              <a:avLst/>
            </a:prstGeom>
            <a:solidFill>
              <a:srgbClr val="1553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87" name="组合 86"/>
            <p:cNvGrpSpPr/>
            <p:nvPr/>
          </p:nvGrpSpPr>
          <p:grpSpPr>
            <a:xfrm flipH="1">
              <a:off x="1119016" y="5935817"/>
              <a:ext cx="1208967" cy="770896"/>
              <a:chOff x="191256" y="5939151"/>
              <a:chExt cx="1208967" cy="770896"/>
            </a:xfrm>
          </p:grpSpPr>
          <p:sp>
            <p:nvSpPr>
              <p:cNvPr id="88" name="任意多边形: 形状 100"/>
              <p:cNvSpPr/>
              <p:nvPr/>
            </p:nvSpPr>
            <p:spPr>
              <a:xfrm>
                <a:off x="191256" y="5939151"/>
                <a:ext cx="1208967" cy="770896"/>
              </a:xfrm>
              <a:custGeom>
                <a:avLst/>
                <a:gdLst>
                  <a:gd name="connsiteX0" fmla="*/ 1646563 w 1646831"/>
                  <a:gd name="connsiteY0" fmla="*/ 613816 h 1050099"/>
                  <a:gd name="connsiteX1" fmla="*/ 1573895 w 1646831"/>
                  <a:gd name="connsiteY1" fmla="*/ 522140 h 1050099"/>
                  <a:gd name="connsiteX2" fmla="*/ 1576282 w 1646831"/>
                  <a:gd name="connsiteY2" fmla="*/ 321550 h 1050099"/>
                  <a:gd name="connsiteX3" fmla="*/ 1559573 w 1646831"/>
                  <a:gd name="connsiteY3" fmla="*/ 186821 h 1050099"/>
                  <a:gd name="connsiteX4" fmla="*/ 1517493 w 1646831"/>
                  <a:gd name="connsiteY4" fmla="*/ 98417 h 1050099"/>
                  <a:gd name="connsiteX5" fmla="*/ 1508210 w 1646831"/>
                  <a:gd name="connsiteY5" fmla="*/ 94969 h 1050099"/>
                  <a:gd name="connsiteX6" fmla="*/ 1478860 w 1646831"/>
                  <a:gd name="connsiteY6" fmla="*/ 88427 h 1050099"/>
                  <a:gd name="connsiteX7" fmla="*/ 1406368 w 1646831"/>
                  <a:gd name="connsiteY7" fmla="*/ 74901 h 1050099"/>
                  <a:gd name="connsiteX8" fmla="*/ 1279949 w 1646831"/>
                  <a:gd name="connsiteY8" fmla="*/ 43517 h 1050099"/>
                  <a:gd name="connsiteX9" fmla="*/ 1093858 w 1646831"/>
                  <a:gd name="connsiteY9" fmla="*/ 68006 h 1050099"/>
                  <a:gd name="connsiteX10" fmla="*/ 841197 w 1646831"/>
                  <a:gd name="connsiteY10" fmla="*/ 80559 h 1050099"/>
                  <a:gd name="connsiteX11" fmla="*/ 565463 w 1646831"/>
                  <a:gd name="connsiteY11" fmla="*/ 34500 h 1050099"/>
                  <a:gd name="connsiteX12" fmla="*/ 305641 w 1646831"/>
                  <a:gd name="connsiteY12" fmla="*/ 62789 h 1050099"/>
                  <a:gd name="connsiteX13" fmla="*/ 299895 w 1646831"/>
                  <a:gd name="connsiteY13" fmla="*/ -331 h 1050099"/>
                  <a:gd name="connsiteX14" fmla="*/ 245349 w 1646831"/>
                  <a:gd name="connsiteY14" fmla="*/ 35472 h 1050099"/>
                  <a:gd name="connsiteX15" fmla="*/ 199732 w 1646831"/>
                  <a:gd name="connsiteY15" fmla="*/ 10896 h 1050099"/>
                  <a:gd name="connsiteX16" fmla="*/ 162956 w 1646831"/>
                  <a:gd name="connsiteY16" fmla="*/ 70392 h 1050099"/>
                  <a:gd name="connsiteX17" fmla="*/ 160923 w 1646831"/>
                  <a:gd name="connsiteY17" fmla="*/ 82062 h 1050099"/>
                  <a:gd name="connsiteX18" fmla="*/ 36449 w 1646831"/>
                  <a:gd name="connsiteY18" fmla="*/ 250649 h 1050099"/>
                  <a:gd name="connsiteX19" fmla="*/ 7187 w 1646831"/>
                  <a:gd name="connsiteY19" fmla="*/ 333396 h 1050099"/>
                  <a:gd name="connsiteX20" fmla="*/ 26990 w 1646831"/>
                  <a:gd name="connsiteY20" fmla="*/ 348602 h 1050099"/>
                  <a:gd name="connsiteX21" fmla="*/ 34946 w 1646831"/>
                  <a:gd name="connsiteY21" fmla="*/ 367609 h 1050099"/>
                  <a:gd name="connsiteX22" fmla="*/ 109560 w 1646831"/>
                  <a:gd name="connsiteY22" fmla="*/ 355232 h 1050099"/>
                  <a:gd name="connsiteX23" fmla="*/ 141562 w 1646831"/>
                  <a:gd name="connsiteY23" fmla="*/ 358327 h 1050099"/>
                  <a:gd name="connsiteX24" fmla="*/ 206009 w 1646831"/>
                  <a:gd name="connsiteY24" fmla="*/ 345596 h 1050099"/>
                  <a:gd name="connsiteX25" fmla="*/ 236244 w 1646831"/>
                  <a:gd name="connsiteY25" fmla="*/ 340292 h 1050099"/>
                  <a:gd name="connsiteX26" fmla="*/ 263737 w 1646831"/>
                  <a:gd name="connsiteY26" fmla="*/ 372383 h 1050099"/>
                  <a:gd name="connsiteX27" fmla="*/ 338263 w 1646831"/>
                  <a:gd name="connsiteY27" fmla="*/ 422332 h 1050099"/>
                  <a:gd name="connsiteX28" fmla="*/ 464328 w 1646831"/>
                  <a:gd name="connsiteY28" fmla="*/ 551844 h 1050099"/>
                  <a:gd name="connsiteX29" fmla="*/ 524089 w 1646831"/>
                  <a:gd name="connsiteY29" fmla="*/ 573946 h 1050099"/>
                  <a:gd name="connsiteX30" fmla="*/ 574303 w 1646831"/>
                  <a:gd name="connsiteY30" fmla="*/ 611606 h 1050099"/>
                  <a:gd name="connsiteX31" fmla="*/ 576425 w 1646831"/>
                  <a:gd name="connsiteY31" fmla="*/ 615319 h 1050099"/>
                  <a:gd name="connsiteX32" fmla="*/ 585973 w 1646831"/>
                  <a:gd name="connsiteY32" fmla="*/ 618767 h 1050099"/>
                  <a:gd name="connsiteX33" fmla="*/ 624959 w 1646831"/>
                  <a:gd name="connsiteY33" fmla="*/ 633265 h 1050099"/>
                  <a:gd name="connsiteX34" fmla="*/ 676145 w 1646831"/>
                  <a:gd name="connsiteY34" fmla="*/ 915188 h 1050099"/>
                  <a:gd name="connsiteX35" fmla="*/ 609046 w 1646831"/>
                  <a:gd name="connsiteY35" fmla="*/ 1045143 h 1050099"/>
                  <a:gd name="connsiteX36" fmla="*/ 701252 w 1646831"/>
                  <a:gd name="connsiteY36" fmla="*/ 1049298 h 1050099"/>
                  <a:gd name="connsiteX37" fmla="*/ 739001 w 1646831"/>
                  <a:gd name="connsiteY37" fmla="*/ 1015792 h 1050099"/>
                  <a:gd name="connsiteX38" fmla="*/ 790276 w 1646831"/>
                  <a:gd name="connsiteY38" fmla="*/ 614877 h 1050099"/>
                  <a:gd name="connsiteX39" fmla="*/ 790983 w 1646831"/>
                  <a:gd name="connsiteY39" fmla="*/ 610457 h 1050099"/>
                  <a:gd name="connsiteX40" fmla="*/ 790983 w 1646831"/>
                  <a:gd name="connsiteY40" fmla="*/ 610457 h 1050099"/>
                  <a:gd name="connsiteX41" fmla="*/ 1013321 w 1646831"/>
                  <a:gd name="connsiteY41" fmla="*/ 651565 h 1050099"/>
                  <a:gd name="connsiteX42" fmla="*/ 1195258 w 1646831"/>
                  <a:gd name="connsiteY42" fmla="*/ 572796 h 1050099"/>
                  <a:gd name="connsiteX43" fmla="*/ 1368973 w 1646831"/>
                  <a:gd name="connsiteY43" fmla="*/ 984409 h 1050099"/>
                  <a:gd name="connsiteX44" fmla="*/ 1335467 w 1646831"/>
                  <a:gd name="connsiteY44" fmla="*/ 1043021 h 1050099"/>
                  <a:gd name="connsiteX45" fmla="*/ 1431828 w 1646831"/>
                  <a:gd name="connsiteY45" fmla="*/ 1043021 h 1050099"/>
                  <a:gd name="connsiteX46" fmla="*/ 1461974 w 1646831"/>
                  <a:gd name="connsiteY46" fmla="*/ 1005803 h 1050099"/>
                  <a:gd name="connsiteX47" fmla="*/ 1469577 w 1646831"/>
                  <a:gd name="connsiteY47" fmla="*/ 707702 h 1050099"/>
                  <a:gd name="connsiteX48" fmla="*/ 1454902 w 1646831"/>
                  <a:gd name="connsiteY48" fmla="*/ 616733 h 1050099"/>
                  <a:gd name="connsiteX49" fmla="*/ 1457819 w 1646831"/>
                  <a:gd name="connsiteY49" fmla="*/ 617176 h 1050099"/>
                  <a:gd name="connsiteX50" fmla="*/ 1497955 w 1646831"/>
                  <a:gd name="connsiteY50" fmla="*/ 474402 h 1050099"/>
                  <a:gd name="connsiteX51" fmla="*/ 1525803 w 1646831"/>
                  <a:gd name="connsiteY51" fmla="*/ 272044 h 1050099"/>
                  <a:gd name="connsiteX52" fmla="*/ 1544191 w 1646831"/>
                  <a:gd name="connsiteY52" fmla="*/ 430730 h 1050099"/>
                  <a:gd name="connsiteX53" fmla="*/ 1529427 w 1646831"/>
                  <a:gd name="connsiteY53" fmla="*/ 568995 h 1050099"/>
                  <a:gd name="connsiteX54" fmla="*/ 1580348 w 1646831"/>
                  <a:gd name="connsiteY54" fmla="*/ 665179 h 1050099"/>
                  <a:gd name="connsiteX55" fmla="*/ 1635424 w 1646831"/>
                  <a:gd name="connsiteY55" fmla="*/ 775685 h 1050099"/>
                  <a:gd name="connsiteX56" fmla="*/ 1645768 w 1646831"/>
                  <a:gd name="connsiteY56" fmla="*/ 642105 h 105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646831" h="1050099">
                    <a:moveTo>
                      <a:pt x="1646563" y="613816"/>
                    </a:moveTo>
                    <a:cubicBezTo>
                      <a:pt x="1637723" y="570144"/>
                      <a:pt x="1585564" y="570144"/>
                      <a:pt x="1573895" y="522140"/>
                    </a:cubicBezTo>
                    <a:cubicBezTo>
                      <a:pt x="1560988" y="469098"/>
                      <a:pt x="1578845" y="388119"/>
                      <a:pt x="1576282" y="321550"/>
                    </a:cubicBezTo>
                    <a:cubicBezTo>
                      <a:pt x="1575300" y="276190"/>
                      <a:pt x="1569704" y="231050"/>
                      <a:pt x="1559573" y="186821"/>
                    </a:cubicBezTo>
                    <a:cubicBezTo>
                      <a:pt x="1554180" y="146067"/>
                      <a:pt x="1542688" y="109379"/>
                      <a:pt x="1517493" y="98417"/>
                    </a:cubicBezTo>
                    <a:cubicBezTo>
                      <a:pt x="1514478" y="97055"/>
                      <a:pt x="1511384" y="95906"/>
                      <a:pt x="1508210" y="94969"/>
                    </a:cubicBezTo>
                    <a:cubicBezTo>
                      <a:pt x="1498928" y="90946"/>
                      <a:pt x="1488973" y="88719"/>
                      <a:pt x="1478860" y="88427"/>
                    </a:cubicBezTo>
                    <a:cubicBezTo>
                      <a:pt x="1454460" y="85297"/>
                      <a:pt x="1430255" y="80780"/>
                      <a:pt x="1406368" y="74901"/>
                    </a:cubicBezTo>
                    <a:cubicBezTo>
                      <a:pt x="1359602" y="61198"/>
                      <a:pt x="1325212" y="41130"/>
                      <a:pt x="1279949" y="43517"/>
                    </a:cubicBezTo>
                    <a:cubicBezTo>
                      <a:pt x="1221160" y="46523"/>
                      <a:pt x="1158216" y="61198"/>
                      <a:pt x="1093858" y="68006"/>
                    </a:cubicBezTo>
                    <a:cubicBezTo>
                      <a:pt x="1012171" y="76139"/>
                      <a:pt x="932077" y="87808"/>
                      <a:pt x="841197" y="80559"/>
                    </a:cubicBezTo>
                    <a:cubicBezTo>
                      <a:pt x="747046" y="73044"/>
                      <a:pt x="670134" y="30345"/>
                      <a:pt x="565463" y="34500"/>
                    </a:cubicBezTo>
                    <a:cubicBezTo>
                      <a:pt x="516310" y="36445"/>
                      <a:pt x="396610" y="93024"/>
                      <a:pt x="305641" y="62789"/>
                    </a:cubicBezTo>
                    <a:cubicBezTo>
                      <a:pt x="307056" y="60226"/>
                      <a:pt x="317134" y="-243"/>
                      <a:pt x="299895" y="-331"/>
                    </a:cubicBezTo>
                    <a:cubicBezTo>
                      <a:pt x="279916" y="-331"/>
                      <a:pt x="248974" y="22477"/>
                      <a:pt x="245349" y="35472"/>
                    </a:cubicBezTo>
                    <a:cubicBezTo>
                      <a:pt x="222894" y="30434"/>
                      <a:pt x="221480" y="9747"/>
                      <a:pt x="199732" y="10896"/>
                    </a:cubicBezTo>
                    <a:cubicBezTo>
                      <a:pt x="152436" y="13460"/>
                      <a:pt x="127683" y="80647"/>
                      <a:pt x="162956" y="70392"/>
                    </a:cubicBezTo>
                    <a:cubicBezTo>
                      <a:pt x="165520" y="71895"/>
                      <a:pt x="164105" y="76315"/>
                      <a:pt x="160923" y="82062"/>
                    </a:cubicBezTo>
                    <a:cubicBezTo>
                      <a:pt x="157740" y="87808"/>
                      <a:pt x="75612" y="202999"/>
                      <a:pt x="36449" y="250649"/>
                    </a:cubicBezTo>
                    <a:cubicBezTo>
                      <a:pt x="15939" y="275580"/>
                      <a:pt x="-14472" y="299449"/>
                      <a:pt x="7187" y="333396"/>
                    </a:cubicBezTo>
                    <a:cubicBezTo>
                      <a:pt x="12491" y="341618"/>
                      <a:pt x="22039" y="342237"/>
                      <a:pt x="26990" y="348602"/>
                    </a:cubicBezTo>
                    <a:cubicBezTo>
                      <a:pt x="30703" y="353287"/>
                      <a:pt x="29996" y="363365"/>
                      <a:pt x="34946" y="367609"/>
                    </a:cubicBezTo>
                    <a:cubicBezTo>
                      <a:pt x="64473" y="393688"/>
                      <a:pt x="93382" y="357884"/>
                      <a:pt x="109560" y="355232"/>
                    </a:cubicBezTo>
                    <a:cubicBezTo>
                      <a:pt x="118400" y="353818"/>
                      <a:pt x="130512" y="358768"/>
                      <a:pt x="141562" y="358327"/>
                    </a:cubicBezTo>
                    <a:cubicBezTo>
                      <a:pt x="162337" y="357354"/>
                      <a:pt x="185765" y="347806"/>
                      <a:pt x="206009" y="345596"/>
                    </a:cubicBezTo>
                    <a:cubicBezTo>
                      <a:pt x="217502" y="344447"/>
                      <a:pt x="226961" y="341176"/>
                      <a:pt x="236244" y="340292"/>
                    </a:cubicBezTo>
                    <a:cubicBezTo>
                      <a:pt x="238012" y="351343"/>
                      <a:pt x="253925" y="366018"/>
                      <a:pt x="263737" y="372383"/>
                    </a:cubicBezTo>
                    <a:cubicBezTo>
                      <a:pt x="289640" y="389445"/>
                      <a:pt x="316780" y="397843"/>
                      <a:pt x="338263" y="422332"/>
                    </a:cubicBezTo>
                    <a:cubicBezTo>
                      <a:pt x="374155" y="462909"/>
                      <a:pt x="404831" y="527710"/>
                      <a:pt x="464328" y="551844"/>
                    </a:cubicBezTo>
                    <a:cubicBezTo>
                      <a:pt x="480329" y="558298"/>
                      <a:pt x="502872" y="564663"/>
                      <a:pt x="524089" y="573946"/>
                    </a:cubicBezTo>
                    <a:cubicBezTo>
                      <a:pt x="540055" y="587489"/>
                      <a:pt x="556826" y="600069"/>
                      <a:pt x="574303" y="611606"/>
                    </a:cubicBezTo>
                    <a:cubicBezTo>
                      <a:pt x="575099" y="612844"/>
                      <a:pt x="575718" y="613993"/>
                      <a:pt x="576425" y="615319"/>
                    </a:cubicBezTo>
                    <a:lnTo>
                      <a:pt x="585973" y="618767"/>
                    </a:lnTo>
                    <a:cubicBezTo>
                      <a:pt x="597642" y="626599"/>
                      <a:pt x="611000" y="631568"/>
                      <a:pt x="624959" y="633265"/>
                    </a:cubicBezTo>
                    <a:cubicBezTo>
                      <a:pt x="653425" y="693115"/>
                      <a:pt x="676676" y="821214"/>
                      <a:pt x="676145" y="915188"/>
                    </a:cubicBezTo>
                    <a:cubicBezTo>
                      <a:pt x="675703" y="983701"/>
                      <a:pt x="642110" y="1008366"/>
                      <a:pt x="609046" y="1045143"/>
                    </a:cubicBezTo>
                    <a:cubicBezTo>
                      <a:pt x="632031" y="1053983"/>
                      <a:pt x="671460" y="1046999"/>
                      <a:pt x="701252" y="1049298"/>
                    </a:cubicBezTo>
                    <a:cubicBezTo>
                      <a:pt x="717077" y="1036479"/>
                      <a:pt x="715132" y="1010488"/>
                      <a:pt x="739001" y="1015792"/>
                    </a:cubicBezTo>
                    <a:cubicBezTo>
                      <a:pt x="718314" y="859758"/>
                      <a:pt x="769412" y="744832"/>
                      <a:pt x="790276" y="614877"/>
                    </a:cubicBezTo>
                    <a:cubicBezTo>
                      <a:pt x="790276" y="612755"/>
                      <a:pt x="790894" y="611164"/>
                      <a:pt x="790983" y="610457"/>
                    </a:cubicBezTo>
                    <a:lnTo>
                      <a:pt x="790983" y="610457"/>
                    </a:lnTo>
                    <a:cubicBezTo>
                      <a:pt x="855872" y="617087"/>
                      <a:pt x="975218" y="651565"/>
                      <a:pt x="1013321" y="651565"/>
                    </a:cubicBezTo>
                    <a:cubicBezTo>
                      <a:pt x="1053987" y="651565"/>
                      <a:pt x="1145132" y="597019"/>
                      <a:pt x="1195258" y="572796"/>
                    </a:cubicBezTo>
                    <a:cubicBezTo>
                      <a:pt x="1302139" y="662527"/>
                      <a:pt x="1424579" y="862499"/>
                      <a:pt x="1368973" y="984409"/>
                    </a:cubicBezTo>
                    <a:cubicBezTo>
                      <a:pt x="1359072" y="1006068"/>
                      <a:pt x="1338385" y="1017295"/>
                      <a:pt x="1335467" y="1043021"/>
                    </a:cubicBezTo>
                    <a:cubicBezTo>
                      <a:pt x="1367284" y="1049298"/>
                      <a:pt x="1400012" y="1049298"/>
                      <a:pt x="1431828" y="1043021"/>
                    </a:cubicBezTo>
                    <a:cubicBezTo>
                      <a:pt x="1435895" y="1026136"/>
                      <a:pt x="1450835" y="1005803"/>
                      <a:pt x="1461974" y="1005803"/>
                    </a:cubicBezTo>
                    <a:cubicBezTo>
                      <a:pt x="1448537" y="900159"/>
                      <a:pt x="1474440" y="801676"/>
                      <a:pt x="1469577" y="707702"/>
                    </a:cubicBezTo>
                    <a:cubicBezTo>
                      <a:pt x="1466669" y="677096"/>
                      <a:pt x="1461762" y="646703"/>
                      <a:pt x="1454902" y="616733"/>
                    </a:cubicBezTo>
                    <a:lnTo>
                      <a:pt x="1457819" y="617176"/>
                    </a:lnTo>
                    <a:cubicBezTo>
                      <a:pt x="1458615" y="572266"/>
                      <a:pt x="1487258" y="517190"/>
                      <a:pt x="1497955" y="474402"/>
                    </a:cubicBezTo>
                    <a:cubicBezTo>
                      <a:pt x="1514814" y="408213"/>
                      <a:pt x="1524158" y="340327"/>
                      <a:pt x="1525803" y="272044"/>
                    </a:cubicBezTo>
                    <a:cubicBezTo>
                      <a:pt x="1536853" y="324255"/>
                      <a:pt x="1543015" y="377378"/>
                      <a:pt x="1544191" y="430730"/>
                    </a:cubicBezTo>
                    <a:cubicBezTo>
                      <a:pt x="1546489" y="486955"/>
                      <a:pt x="1524830" y="528594"/>
                      <a:pt x="1529427" y="568995"/>
                    </a:cubicBezTo>
                    <a:cubicBezTo>
                      <a:pt x="1533494" y="604357"/>
                      <a:pt x="1571066" y="632558"/>
                      <a:pt x="1580348" y="665179"/>
                    </a:cubicBezTo>
                    <a:cubicBezTo>
                      <a:pt x="1593874" y="712122"/>
                      <a:pt x="1581056" y="777453"/>
                      <a:pt x="1635424" y="775685"/>
                    </a:cubicBezTo>
                    <a:cubicBezTo>
                      <a:pt x="1619299" y="731774"/>
                      <a:pt x="1623074" y="683010"/>
                      <a:pt x="1645768" y="642105"/>
                    </a:cubicBezTo>
                    <a:close/>
                  </a:path>
                </a:pathLst>
              </a:custGeom>
              <a:solidFill>
                <a:srgbClr val="B8E5CD"/>
              </a:solidFill>
              <a:ln w="8808" cap="flat">
                <a:noFill/>
                <a:prstDash val="solid"/>
                <a:miter/>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任意多边形: 形状 101"/>
              <p:cNvSpPr/>
              <p:nvPr/>
            </p:nvSpPr>
            <p:spPr>
              <a:xfrm>
                <a:off x="398822" y="5989033"/>
                <a:ext cx="72561" cy="220817"/>
              </a:xfrm>
              <a:custGeom>
                <a:avLst/>
                <a:gdLst>
                  <a:gd name="connsiteX0" fmla="*/ 97955 w 98841"/>
                  <a:gd name="connsiteY0" fmla="*/ 20921 h 300793"/>
                  <a:gd name="connsiteX1" fmla="*/ 96186 w 98841"/>
                  <a:gd name="connsiteY1" fmla="*/ 2268 h 300793"/>
                  <a:gd name="connsiteX2" fmla="*/ 93137 w 98841"/>
                  <a:gd name="connsiteY2" fmla="*/ -322 h 300793"/>
                  <a:gd name="connsiteX3" fmla="*/ 92915 w 98841"/>
                  <a:gd name="connsiteY3" fmla="*/ -296 h 300793"/>
                  <a:gd name="connsiteX4" fmla="*/ 90263 w 98841"/>
                  <a:gd name="connsiteY4" fmla="*/ 2975 h 300793"/>
                  <a:gd name="connsiteX5" fmla="*/ 91943 w 98841"/>
                  <a:gd name="connsiteY5" fmla="*/ 21275 h 300793"/>
                  <a:gd name="connsiteX6" fmla="*/ 95117 w 98841"/>
                  <a:gd name="connsiteY6" fmla="*/ 24104 h 300793"/>
                  <a:gd name="connsiteX7" fmla="*/ 95126 w 98841"/>
                  <a:gd name="connsiteY7" fmla="*/ 24104 h 300793"/>
                  <a:gd name="connsiteX8" fmla="*/ 97955 w 98841"/>
                  <a:gd name="connsiteY8" fmla="*/ 20930 h 300793"/>
                  <a:gd name="connsiteX9" fmla="*/ 97955 w 98841"/>
                  <a:gd name="connsiteY9" fmla="*/ 20921 h 300793"/>
                  <a:gd name="connsiteX10" fmla="*/ 97955 w 98841"/>
                  <a:gd name="connsiteY10" fmla="*/ 58317 h 300793"/>
                  <a:gd name="connsiteX11" fmla="*/ 98573 w 98841"/>
                  <a:gd name="connsiteY11" fmla="*/ 39663 h 300793"/>
                  <a:gd name="connsiteX12" fmla="*/ 95568 w 98841"/>
                  <a:gd name="connsiteY12" fmla="*/ 36657 h 300793"/>
                  <a:gd name="connsiteX13" fmla="*/ 92562 w 98841"/>
                  <a:gd name="connsiteY13" fmla="*/ 39575 h 300793"/>
                  <a:gd name="connsiteX14" fmla="*/ 91943 w 98841"/>
                  <a:gd name="connsiteY14" fmla="*/ 57963 h 300793"/>
                  <a:gd name="connsiteX15" fmla="*/ 94763 w 98841"/>
                  <a:gd name="connsiteY15" fmla="*/ 61145 h 300793"/>
                  <a:gd name="connsiteX16" fmla="*/ 94772 w 98841"/>
                  <a:gd name="connsiteY16" fmla="*/ 61145 h 300793"/>
                  <a:gd name="connsiteX17" fmla="*/ 97778 w 98841"/>
                  <a:gd name="connsiteY17" fmla="*/ 58317 h 300793"/>
                  <a:gd name="connsiteX18" fmla="*/ 93711 w 98841"/>
                  <a:gd name="connsiteY18" fmla="*/ 95535 h 300793"/>
                  <a:gd name="connsiteX19" fmla="*/ 96275 w 98841"/>
                  <a:gd name="connsiteY19" fmla="*/ 76970 h 300793"/>
                  <a:gd name="connsiteX20" fmla="*/ 93172 w 98841"/>
                  <a:gd name="connsiteY20" fmla="*/ 74061 h 300793"/>
                  <a:gd name="connsiteX21" fmla="*/ 90352 w 98841"/>
                  <a:gd name="connsiteY21" fmla="*/ 76351 h 300793"/>
                  <a:gd name="connsiteX22" fmla="*/ 87788 w 98841"/>
                  <a:gd name="connsiteY22" fmla="*/ 94562 h 300793"/>
                  <a:gd name="connsiteX23" fmla="*/ 90202 w 98841"/>
                  <a:gd name="connsiteY23" fmla="*/ 97913 h 300793"/>
                  <a:gd name="connsiteX24" fmla="*/ 90263 w 98841"/>
                  <a:gd name="connsiteY24" fmla="*/ 97922 h 300793"/>
                  <a:gd name="connsiteX25" fmla="*/ 93534 w 98841"/>
                  <a:gd name="connsiteY25" fmla="*/ 95535 h 300793"/>
                  <a:gd name="connsiteX26" fmla="*/ 86108 w 98841"/>
                  <a:gd name="connsiteY26" fmla="*/ 132134 h 300793"/>
                  <a:gd name="connsiteX27" fmla="*/ 90263 w 98841"/>
                  <a:gd name="connsiteY27" fmla="*/ 113923 h 300793"/>
                  <a:gd name="connsiteX28" fmla="*/ 88098 w 98841"/>
                  <a:gd name="connsiteY28" fmla="*/ 110413 h 300793"/>
                  <a:gd name="connsiteX29" fmla="*/ 87965 w 98841"/>
                  <a:gd name="connsiteY29" fmla="*/ 110387 h 300793"/>
                  <a:gd name="connsiteX30" fmla="*/ 84429 w 98841"/>
                  <a:gd name="connsiteY30" fmla="*/ 112686 h 300793"/>
                  <a:gd name="connsiteX31" fmla="*/ 80362 w 98841"/>
                  <a:gd name="connsiteY31" fmla="*/ 130367 h 300793"/>
                  <a:gd name="connsiteX32" fmla="*/ 81918 w 98841"/>
                  <a:gd name="connsiteY32" fmla="*/ 134318 h 300793"/>
                  <a:gd name="connsiteX33" fmla="*/ 85870 w 98841"/>
                  <a:gd name="connsiteY33" fmla="*/ 132762 h 300793"/>
                  <a:gd name="connsiteX34" fmla="*/ 86108 w 98841"/>
                  <a:gd name="connsiteY34" fmla="*/ 131869 h 300793"/>
                  <a:gd name="connsiteX35" fmla="*/ 75588 w 98841"/>
                  <a:gd name="connsiteY35" fmla="*/ 167939 h 300793"/>
                  <a:gd name="connsiteX36" fmla="*/ 81246 w 98841"/>
                  <a:gd name="connsiteY36" fmla="*/ 150258 h 300793"/>
                  <a:gd name="connsiteX37" fmla="*/ 78877 w 98841"/>
                  <a:gd name="connsiteY37" fmla="*/ 146730 h 300793"/>
                  <a:gd name="connsiteX38" fmla="*/ 75500 w 98841"/>
                  <a:gd name="connsiteY38" fmla="*/ 148578 h 300793"/>
                  <a:gd name="connsiteX39" fmla="*/ 69930 w 98841"/>
                  <a:gd name="connsiteY39" fmla="*/ 166259 h 300793"/>
                  <a:gd name="connsiteX40" fmla="*/ 72158 w 98841"/>
                  <a:gd name="connsiteY40" fmla="*/ 169875 h 300793"/>
                  <a:gd name="connsiteX41" fmla="*/ 75588 w 98841"/>
                  <a:gd name="connsiteY41" fmla="*/ 168204 h 300793"/>
                  <a:gd name="connsiteX42" fmla="*/ 62327 w 98841"/>
                  <a:gd name="connsiteY42" fmla="*/ 202770 h 300793"/>
                  <a:gd name="connsiteX43" fmla="*/ 69312 w 98841"/>
                  <a:gd name="connsiteY43" fmla="*/ 185531 h 300793"/>
                  <a:gd name="connsiteX44" fmla="*/ 68092 w 98841"/>
                  <a:gd name="connsiteY44" fmla="*/ 181456 h 300793"/>
                  <a:gd name="connsiteX45" fmla="*/ 64025 w 98841"/>
                  <a:gd name="connsiteY45" fmla="*/ 182676 h 300793"/>
                  <a:gd name="connsiteX46" fmla="*/ 63742 w 98841"/>
                  <a:gd name="connsiteY46" fmla="*/ 183409 h 300793"/>
                  <a:gd name="connsiteX47" fmla="*/ 56846 w 98841"/>
                  <a:gd name="connsiteY47" fmla="*/ 200471 h 300793"/>
                  <a:gd name="connsiteX48" fmla="*/ 58438 w 98841"/>
                  <a:gd name="connsiteY48" fmla="*/ 204361 h 300793"/>
                  <a:gd name="connsiteX49" fmla="*/ 62133 w 98841"/>
                  <a:gd name="connsiteY49" fmla="*/ 202823 h 300793"/>
                  <a:gd name="connsiteX50" fmla="*/ 62151 w 98841"/>
                  <a:gd name="connsiteY50" fmla="*/ 202770 h 300793"/>
                  <a:gd name="connsiteX51" fmla="*/ 46591 w 98841"/>
                  <a:gd name="connsiteY51" fmla="*/ 236541 h 300793"/>
                  <a:gd name="connsiteX52" fmla="*/ 54990 w 98841"/>
                  <a:gd name="connsiteY52" fmla="*/ 219832 h 300793"/>
                  <a:gd name="connsiteX53" fmla="*/ 53576 w 98841"/>
                  <a:gd name="connsiteY53" fmla="*/ 215854 h 300793"/>
                  <a:gd name="connsiteX54" fmla="*/ 49597 w 98841"/>
                  <a:gd name="connsiteY54" fmla="*/ 217268 h 300793"/>
                  <a:gd name="connsiteX55" fmla="*/ 41376 w 98841"/>
                  <a:gd name="connsiteY55" fmla="*/ 233800 h 300793"/>
                  <a:gd name="connsiteX56" fmla="*/ 42613 w 98841"/>
                  <a:gd name="connsiteY56" fmla="*/ 237778 h 300793"/>
                  <a:gd name="connsiteX57" fmla="*/ 46591 w 98841"/>
                  <a:gd name="connsiteY57" fmla="*/ 236541 h 300793"/>
                  <a:gd name="connsiteX58" fmla="*/ 27761 w 98841"/>
                  <a:gd name="connsiteY58" fmla="*/ 268808 h 300793"/>
                  <a:gd name="connsiteX59" fmla="*/ 37574 w 98841"/>
                  <a:gd name="connsiteY59" fmla="*/ 252895 h 300793"/>
                  <a:gd name="connsiteX60" fmla="*/ 35895 w 98841"/>
                  <a:gd name="connsiteY60" fmla="*/ 248988 h 300793"/>
                  <a:gd name="connsiteX61" fmla="*/ 32447 w 98841"/>
                  <a:gd name="connsiteY61" fmla="*/ 249890 h 300793"/>
                  <a:gd name="connsiteX62" fmla="*/ 22722 w 98841"/>
                  <a:gd name="connsiteY62" fmla="*/ 265537 h 300793"/>
                  <a:gd name="connsiteX63" fmla="*/ 23606 w 98841"/>
                  <a:gd name="connsiteY63" fmla="*/ 269692 h 300793"/>
                  <a:gd name="connsiteX64" fmla="*/ 27319 w 98841"/>
                  <a:gd name="connsiteY64" fmla="*/ 268808 h 300793"/>
                  <a:gd name="connsiteX65" fmla="*/ 5041 w 98841"/>
                  <a:gd name="connsiteY65" fmla="*/ 299396 h 300793"/>
                  <a:gd name="connsiteX66" fmla="*/ 16622 w 98841"/>
                  <a:gd name="connsiteY66" fmla="*/ 284633 h 300793"/>
                  <a:gd name="connsiteX67" fmla="*/ 16649 w 98841"/>
                  <a:gd name="connsiteY67" fmla="*/ 280380 h 300793"/>
                  <a:gd name="connsiteX68" fmla="*/ 12396 w 98841"/>
                  <a:gd name="connsiteY68" fmla="*/ 280354 h 300793"/>
                  <a:gd name="connsiteX69" fmla="*/ 11848 w 98841"/>
                  <a:gd name="connsiteY69" fmla="*/ 281096 h 300793"/>
                  <a:gd name="connsiteX70" fmla="*/ 444 w 98841"/>
                  <a:gd name="connsiteY70" fmla="*/ 295506 h 300793"/>
                  <a:gd name="connsiteX71" fmla="*/ 798 w 98841"/>
                  <a:gd name="connsiteY71" fmla="*/ 299750 h 300793"/>
                  <a:gd name="connsiteX72" fmla="*/ 5041 w 98841"/>
                  <a:gd name="connsiteY72" fmla="*/ 299396 h 300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98841" h="300793">
                    <a:moveTo>
                      <a:pt x="97955" y="20921"/>
                    </a:moveTo>
                    <a:cubicBezTo>
                      <a:pt x="97955" y="14645"/>
                      <a:pt x="96982" y="8368"/>
                      <a:pt x="96186" y="2268"/>
                    </a:cubicBezTo>
                    <a:cubicBezTo>
                      <a:pt x="96063" y="712"/>
                      <a:pt x="94693" y="-446"/>
                      <a:pt x="93137" y="-322"/>
                    </a:cubicBezTo>
                    <a:cubicBezTo>
                      <a:pt x="93066" y="-313"/>
                      <a:pt x="92986" y="-305"/>
                      <a:pt x="92915" y="-296"/>
                    </a:cubicBezTo>
                    <a:cubicBezTo>
                      <a:pt x="91289" y="-110"/>
                      <a:pt x="90104" y="1349"/>
                      <a:pt x="90263" y="2975"/>
                    </a:cubicBezTo>
                    <a:cubicBezTo>
                      <a:pt x="91059" y="8987"/>
                      <a:pt x="91589" y="15087"/>
                      <a:pt x="91943" y="21275"/>
                    </a:cubicBezTo>
                    <a:cubicBezTo>
                      <a:pt x="92040" y="22928"/>
                      <a:pt x="93455" y="24201"/>
                      <a:pt x="95117" y="24104"/>
                    </a:cubicBezTo>
                    <a:cubicBezTo>
                      <a:pt x="95117" y="24104"/>
                      <a:pt x="95126" y="24104"/>
                      <a:pt x="95126" y="24104"/>
                    </a:cubicBezTo>
                    <a:cubicBezTo>
                      <a:pt x="96779" y="24007"/>
                      <a:pt x="98052" y="22592"/>
                      <a:pt x="97955" y="20930"/>
                    </a:cubicBezTo>
                    <a:cubicBezTo>
                      <a:pt x="97955" y="20930"/>
                      <a:pt x="97955" y="20921"/>
                      <a:pt x="97955" y="20921"/>
                    </a:cubicBezTo>
                    <a:close/>
                    <a:moveTo>
                      <a:pt x="97955" y="58317"/>
                    </a:moveTo>
                    <a:cubicBezTo>
                      <a:pt x="97955" y="52128"/>
                      <a:pt x="98485" y="45852"/>
                      <a:pt x="98573" y="39663"/>
                    </a:cubicBezTo>
                    <a:cubicBezTo>
                      <a:pt x="98573" y="38001"/>
                      <a:pt x="97230" y="36657"/>
                      <a:pt x="95568" y="36657"/>
                    </a:cubicBezTo>
                    <a:cubicBezTo>
                      <a:pt x="93959" y="36702"/>
                      <a:pt x="92650" y="37966"/>
                      <a:pt x="92562" y="39575"/>
                    </a:cubicBezTo>
                    <a:cubicBezTo>
                      <a:pt x="92562" y="45675"/>
                      <a:pt x="92562" y="51775"/>
                      <a:pt x="91943" y="57963"/>
                    </a:cubicBezTo>
                    <a:cubicBezTo>
                      <a:pt x="91846" y="59616"/>
                      <a:pt x="93101" y="61048"/>
                      <a:pt x="94763" y="61145"/>
                    </a:cubicBezTo>
                    <a:cubicBezTo>
                      <a:pt x="94763" y="61145"/>
                      <a:pt x="94772" y="61145"/>
                      <a:pt x="94772" y="61145"/>
                    </a:cubicBezTo>
                    <a:cubicBezTo>
                      <a:pt x="96346" y="61110"/>
                      <a:pt x="97645" y="59890"/>
                      <a:pt x="97778" y="58317"/>
                    </a:cubicBezTo>
                    <a:close/>
                    <a:moveTo>
                      <a:pt x="93711" y="95535"/>
                    </a:moveTo>
                    <a:cubicBezTo>
                      <a:pt x="94684" y="89347"/>
                      <a:pt x="95568" y="83158"/>
                      <a:pt x="96275" y="76970"/>
                    </a:cubicBezTo>
                    <a:cubicBezTo>
                      <a:pt x="96222" y="75308"/>
                      <a:pt x="94834" y="74009"/>
                      <a:pt x="93172" y="74061"/>
                    </a:cubicBezTo>
                    <a:cubicBezTo>
                      <a:pt x="91828" y="74106"/>
                      <a:pt x="90670" y="75043"/>
                      <a:pt x="90352" y="76351"/>
                    </a:cubicBezTo>
                    <a:cubicBezTo>
                      <a:pt x="89645" y="82363"/>
                      <a:pt x="88760" y="88463"/>
                      <a:pt x="87788" y="94562"/>
                    </a:cubicBezTo>
                    <a:cubicBezTo>
                      <a:pt x="87532" y="96154"/>
                      <a:pt x="88610" y="97648"/>
                      <a:pt x="90202" y="97913"/>
                    </a:cubicBezTo>
                    <a:cubicBezTo>
                      <a:pt x="90219" y="97913"/>
                      <a:pt x="90246" y="97922"/>
                      <a:pt x="90263" y="97922"/>
                    </a:cubicBezTo>
                    <a:cubicBezTo>
                      <a:pt x="91810" y="98090"/>
                      <a:pt x="93225" y="97056"/>
                      <a:pt x="93534" y="95535"/>
                    </a:cubicBezTo>
                    <a:close/>
                    <a:moveTo>
                      <a:pt x="86108" y="132134"/>
                    </a:moveTo>
                    <a:cubicBezTo>
                      <a:pt x="87611" y="126035"/>
                      <a:pt x="89026" y="119935"/>
                      <a:pt x="90263" y="113923"/>
                    </a:cubicBezTo>
                    <a:cubicBezTo>
                      <a:pt x="90635" y="112358"/>
                      <a:pt x="89662" y="110785"/>
                      <a:pt x="88098" y="110413"/>
                    </a:cubicBezTo>
                    <a:cubicBezTo>
                      <a:pt x="88053" y="110405"/>
                      <a:pt x="88009" y="110396"/>
                      <a:pt x="87965" y="110387"/>
                    </a:cubicBezTo>
                    <a:cubicBezTo>
                      <a:pt x="86356" y="110060"/>
                      <a:pt x="84782" y="111085"/>
                      <a:pt x="84429" y="112686"/>
                    </a:cubicBezTo>
                    <a:cubicBezTo>
                      <a:pt x="83191" y="118697"/>
                      <a:pt x="81865" y="124708"/>
                      <a:pt x="80362" y="130367"/>
                    </a:cubicBezTo>
                    <a:cubicBezTo>
                      <a:pt x="79699" y="131887"/>
                      <a:pt x="80397" y="133664"/>
                      <a:pt x="81918" y="134318"/>
                    </a:cubicBezTo>
                    <a:cubicBezTo>
                      <a:pt x="83439" y="134981"/>
                      <a:pt x="85207" y="134292"/>
                      <a:pt x="85870" y="132762"/>
                    </a:cubicBezTo>
                    <a:cubicBezTo>
                      <a:pt x="86002" y="132479"/>
                      <a:pt x="86073" y="132179"/>
                      <a:pt x="86108" y="131869"/>
                    </a:cubicBezTo>
                    <a:close/>
                    <a:moveTo>
                      <a:pt x="75588" y="167939"/>
                    </a:moveTo>
                    <a:cubicBezTo>
                      <a:pt x="77622" y="162015"/>
                      <a:pt x="79478" y="156092"/>
                      <a:pt x="81246" y="150258"/>
                    </a:cubicBezTo>
                    <a:cubicBezTo>
                      <a:pt x="81564" y="148631"/>
                      <a:pt x="80503" y="147048"/>
                      <a:pt x="78877" y="146730"/>
                    </a:cubicBezTo>
                    <a:cubicBezTo>
                      <a:pt x="77454" y="146447"/>
                      <a:pt x="76030" y="147225"/>
                      <a:pt x="75500" y="148578"/>
                    </a:cubicBezTo>
                    <a:cubicBezTo>
                      <a:pt x="73732" y="154501"/>
                      <a:pt x="71875" y="160424"/>
                      <a:pt x="69930" y="166259"/>
                    </a:cubicBezTo>
                    <a:cubicBezTo>
                      <a:pt x="69550" y="167876"/>
                      <a:pt x="70540" y="169494"/>
                      <a:pt x="72158" y="169875"/>
                    </a:cubicBezTo>
                    <a:cubicBezTo>
                      <a:pt x="73555" y="170210"/>
                      <a:pt x="74996" y="169512"/>
                      <a:pt x="75588" y="168204"/>
                    </a:cubicBezTo>
                    <a:close/>
                    <a:moveTo>
                      <a:pt x="62327" y="202770"/>
                    </a:moveTo>
                    <a:cubicBezTo>
                      <a:pt x="64803" y="197112"/>
                      <a:pt x="67101" y="191366"/>
                      <a:pt x="69312" y="185531"/>
                    </a:cubicBezTo>
                    <a:cubicBezTo>
                      <a:pt x="70098" y="184072"/>
                      <a:pt x="69559" y="182251"/>
                      <a:pt x="68092" y="181456"/>
                    </a:cubicBezTo>
                    <a:cubicBezTo>
                      <a:pt x="66633" y="180669"/>
                      <a:pt x="64812" y="181217"/>
                      <a:pt x="64025" y="182676"/>
                    </a:cubicBezTo>
                    <a:cubicBezTo>
                      <a:pt x="63892" y="182905"/>
                      <a:pt x="63804" y="183153"/>
                      <a:pt x="63742" y="183409"/>
                    </a:cubicBezTo>
                    <a:cubicBezTo>
                      <a:pt x="61532" y="189156"/>
                      <a:pt x="59233" y="194902"/>
                      <a:pt x="56846" y="200471"/>
                    </a:cubicBezTo>
                    <a:cubicBezTo>
                      <a:pt x="56228" y="201983"/>
                      <a:pt x="56935" y="203716"/>
                      <a:pt x="58438" y="204361"/>
                    </a:cubicBezTo>
                    <a:cubicBezTo>
                      <a:pt x="59879" y="204953"/>
                      <a:pt x="61532" y="204264"/>
                      <a:pt x="62133" y="202823"/>
                    </a:cubicBezTo>
                    <a:cubicBezTo>
                      <a:pt x="62133" y="202805"/>
                      <a:pt x="62142" y="202788"/>
                      <a:pt x="62151" y="202770"/>
                    </a:cubicBezTo>
                    <a:close/>
                    <a:moveTo>
                      <a:pt x="46591" y="236541"/>
                    </a:moveTo>
                    <a:cubicBezTo>
                      <a:pt x="49509" y="231148"/>
                      <a:pt x="52249" y="225578"/>
                      <a:pt x="54990" y="219832"/>
                    </a:cubicBezTo>
                    <a:cubicBezTo>
                      <a:pt x="55688" y="218338"/>
                      <a:pt x="55052" y="216570"/>
                      <a:pt x="53576" y="215854"/>
                    </a:cubicBezTo>
                    <a:cubicBezTo>
                      <a:pt x="52081" y="215155"/>
                      <a:pt x="50313" y="215792"/>
                      <a:pt x="49597" y="217268"/>
                    </a:cubicBezTo>
                    <a:cubicBezTo>
                      <a:pt x="46945" y="222926"/>
                      <a:pt x="44205" y="228407"/>
                      <a:pt x="41376" y="233800"/>
                    </a:cubicBezTo>
                    <a:cubicBezTo>
                      <a:pt x="40615" y="235241"/>
                      <a:pt x="41172" y="237018"/>
                      <a:pt x="42613" y="237778"/>
                    </a:cubicBezTo>
                    <a:cubicBezTo>
                      <a:pt x="44054" y="238538"/>
                      <a:pt x="45831" y="237982"/>
                      <a:pt x="46591" y="236541"/>
                    </a:cubicBezTo>
                    <a:close/>
                    <a:moveTo>
                      <a:pt x="27761" y="268808"/>
                    </a:moveTo>
                    <a:cubicBezTo>
                      <a:pt x="31121" y="263681"/>
                      <a:pt x="34392" y="258376"/>
                      <a:pt x="37574" y="252895"/>
                    </a:cubicBezTo>
                    <a:cubicBezTo>
                      <a:pt x="38193" y="251357"/>
                      <a:pt x="37442" y="249607"/>
                      <a:pt x="35895" y="248988"/>
                    </a:cubicBezTo>
                    <a:cubicBezTo>
                      <a:pt x="34675" y="248502"/>
                      <a:pt x="33278" y="248864"/>
                      <a:pt x="32447" y="249890"/>
                    </a:cubicBezTo>
                    <a:cubicBezTo>
                      <a:pt x="29264" y="255282"/>
                      <a:pt x="26082" y="260498"/>
                      <a:pt x="22722" y="265537"/>
                    </a:cubicBezTo>
                    <a:cubicBezTo>
                      <a:pt x="21874" y="266934"/>
                      <a:pt x="22254" y="268764"/>
                      <a:pt x="23606" y="269692"/>
                    </a:cubicBezTo>
                    <a:cubicBezTo>
                      <a:pt x="24897" y="270320"/>
                      <a:pt x="26453" y="269949"/>
                      <a:pt x="27319" y="268808"/>
                    </a:cubicBezTo>
                    <a:close/>
                    <a:moveTo>
                      <a:pt x="5041" y="299396"/>
                    </a:moveTo>
                    <a:cubicBezTo>
                      <a:pt x="8931" y="294711"/>
                      <a:pt x="12821" y="289849"/>
                      <a:pt x="16622" y="284633"/>
                    </a:cubicBezTo>
                    <a:cubicBezTo>
                      <a:pt x="17798" y="283466"/>
                      <a:pt x="17816" y="281565"/>
                      <a:pt x="16649" y="280380"/>
                    </a:cubicBezTo>
                    <a:cubicBezTo>
                      <a:pt x="15482" y="279205"/>
                      <a:pt x="13572" y="279187"/>
                      <a:pt x="12396" y="280354"/>
                    </a:cubicBezTo>
                    <a:cubicBezTo>
                      <a:pt x="12175" y="280575"/>
                      <a:pt x="11990" y="280822"/>
                      <a:pt x="11848" y="281096"/>
                    </a:cubicBezTo>
                    <a:cubicBezTo>
                      <a:pt x="8135" y="286224"/>
                      <a:pt x="4334" y="290998"/>
                      <a:pt x="444" y="295506"/>
                    </a:cubicBezTo>
                    <a:cubicBezTo>
                      <a:pt x="-626" y="296780"/>
                      <a:pt x="-475" y="298671"/>
                      <a:pt x="798" y="299750"/>
                    </a:cubicBezTo>
                    <a:cubicBezTo>
                      <a:pt x="2071" y="300820"/>
                      <a:pt x="3963" y="300669"/>
                      <a:pt x="5041" y="299396"/>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任意多边形: 形状 102"/>
              <p:cNvSpPr/>
              <p:nvPr/>
            </p:nvSpPr>
            <p:spPr>
              <a:xfrm>
                <a:off x="1065602" y="5983015"/>
                <a:ext cx="83117" cy="372925"/>
              </a:xfrm>
              <a:custGeom>
                <a:avLst/>
                <a:gdLst>
                  <a:gd name="connsiteX0" fmla="*/ 104934 w 113221"/>
                  <a:gd name="connsiteY0" fmla="*/ 20013 h 507991"/>
                  <a:gd name="connsiteX1" fmla="*/ 112625 w 113221"/>
                  <a:gd name="connsiteY1" fmla="*/ 4012 h 507991"/>
                  <a:gd name="connsiteX2" fmla="*/ 111387 w 113221"/>
                  <a:gd name="connsiteY2" fmla="*/ 78 h 507991"/>
                  <a:gd name="connsiteX3" fmla="*/ 111299 w 113221"/>
                  <a:gd name="connsiteY3" fmla="*/ 34 h 507991"/>
                  <a:gd name="connsiteX4" fmla="*/ 107445 w 113221"/>
                  <a:gd name="connsiteY4" fmla="*/ 1112 h 507991"/>
                  <a:gd name="connsiteX5" fmla="*/ 107321 w 113221"/>
                  <a:gd name="connsiteY5" fmla="*/ 1360 h 507991"/>
                  <a:gd name="connsiteX6" fmla="*/ 99541 w 113221"/>
                  <a:gd name="connsiteY6" fmla="*/ 17538 h 507991"/>
                  <a:gd name="connsiteX7" fmla="*/ 100956 w 113221"/>
                  <a:gd name="connsiteY7" fmla="*/ 21516 h 507991"/>
                  <a:gd name="connsiteX8" fmla="*/ 104934 w 113221"/>
                  <a:gd name="connsiteY8" fmla="*/ 20013 h 507991"/>
                  <a:gd name="connsiteX9" fmla="*/ 104934 w 113221"/>
                  <a:gd name="connsiteY9" fmla="*/ 20013 h 507991"/>
                  <a:gd name="connsiteX10" fmla="*/ 90524 w 113221"/>
                  <a:gd name="connsiteY10" fmla="*/ 52635 h 507991"/>
                  <a:gd name="connsiteX11" fmla="*/ 97596 w 113221"/>
                  <a:gd name="connsiteY11" fmla="*/ 36280 h 507991"/>
                  <a:gd name="connsiteX12" fmla="*/ 95634 w 113221"/>
                  <a:gd name="connsiteY12" fmla="*/ 32505 h 507991"/>
                  <a:gd name="connsiteX13" fmla="*/ 92115 w 113221"/>
                  <a:gd name="connsiteY13" fmla="*/ 33893 h 507991"/>
                  <a:gd name="connsiteX14" fmla="*/ 85043 w 113221"/>
                  <a:gd name="connsiteY14" fmla="*/ 50336 h 507991"/>
                  <a:gd name="connsiteX15" fmla="*/ 86634 w 113221"/>
                  <a:gd name="connsiteY15" fmla="*/ 54314 h 507991"/>
                  <a:gd name="connsiteX16" fmla="*/ 90524 w 113221"/>
                  <a:gd name="connsiteY16" fmla="*/ 52635 h 507991"/>
                  <a:gd name="connsiteX17" fmla="*/ 77440 w 113221"/>
                  <a:gd name="connsiteY17" fmla="*/ 85786 h 507991"/>
                  <a:gd name="connsiteX18" fmla="*/ 83893 w 113221"/>
                  <a:gd name="connsiteY18" fmla="*/ 69166 h 507991"/>
                  <a:gd name="connsiteX19" fmla="*/ 82214 w 113221"/>
                  <a:gd name="connsiteY19" fmla="*/ 65276 h 507991"/>
                  <a:gd name="connsiteX20" fmla="*/ 78324 w 113221"/>
                  <a:gd name="connsiteY20" fmla="*/ 66956 h 507991"/>
                  <a:gd name="connsiteX21" fmla="*/ 71871 w 113221"/>
                  <a:gd name="connsiteY21" fmla="*/ 83753 h 507991"/>
                  <a:gd name="connsiteX22" fmla="*/ 73639 w 113221"/>
                  <a:gd name="connsiteY22" fmla="*/ 87554 h 507991"/>
                  <a:gd name="connsiteX23" fmla="*/ 77405 w 113221"/>
                  <a:gd name="connsiteY23" fmla="*/ 85875 h 507991"/>
                  <a:gd name="connsiteX24" fmla="*/ 77440 w 113221"/>
                  <a:gd name="connsiteY24" fmla="*/ 85786 h 507991"/>
                  <a:gd name="connsiteX25" fmla="*/ 65505 w 113221"/>
                  <a:gd name="connsiteY25" fmla="*/ 119380 h 507991"/>
                  <a:gd name="connsiteX26" fmla="*/ 71340 w 113221"/>
                  <a:gd name="connsiteY26" fmla="*/ 102583 h 507991"/>
                  <a:gd name="connsiteX27" fmla="*/ 69572 w 113221"/>
                  <a:gd name="connsiteY27" fmla="*/ 98782 h 507991"/>
                  <a:gd name="connsiteX28" fmla="*/ 65806 w 113221"/>
                  <a:gd name="connsiteY28" fmla="*/ 100462 h 507991"/>
                  <a:gd name="connsiteX29" fmla="*/ 65771 w 113221"/>
                  <a:gd name="connsiteY29" fmla="*/ 100550 h 507991"/>
                  <a:gd name="connsiteX30" fmla="*/ 59847 w 113221"/>
                  <a:gd name="connsiteY30" fmla="*/ 117524 h 507991"/>
                  <a:gd name="connsiteX31" fmla="*/ 62270 w 113221"/>
                  <a:gd name="connsiteY31" fmla="*/ 121016 h 507991"/>
                  <a:gd name="connsiteX32" fmla="*/ 65505 w 113221"/>
                  <a:gd name="connsiteY32" fmla="*/ 119380 h 507991"/>
                  <a:gd name="connsiteX33" fmla="*/ 54632 w 113221"/>
                  <a:gd name="connsiteY33" fmla="*/ 153328 h 507991"/>
                  <a:gd name="connsiteX34" fmla="*/ 59936 w 113221"/>
                  <a:gd name="connsiteY34" fmla="*/ 136354 h 507991"/>
                  <a:gd name="connsiteX35" fmla="*/ 58017 w 113221"/>
                  <a:gd name="connsiteY35" fmla="*/ 132561 h 507991"/>
                  <a:gd name="connsiteX36" fmla="*/ 57991 w 113221"/>
                  <a:gd name="connsiteY36" fmla="*/ 132553 h 507991"/>
                  <a:gd name="connsiteX37" fmla="*/ 54278 w 113221"/>
                  <a:gd name="connsiteY37" fmla="*/ 134498 h 507991"/>
                  <a:gd name="connsiteX38" fmla="*/ 48885 w 113221"/>
                  <a:gd name="connsiteY38" fmla="*/ 151648 h 507991"/>
                  <a:gd name="connsiteX39" fmla="*/ 51255 w 113221"/>
                  <a:gd name="connsiteY39" fmla="*/ 155175 h 507991"/>
                  <a:gd name="connsiteX40" fmla="*/ 54632 w 113221"/>
                  <a:gd name="connsiteY40" fmla="*/ 153328 h 507991"/>
                  <a:gd name="connsiteX41" fmla="*/ 44730 w 113221"/>
                  <a:gd name="connsiteY41" fmla="*/ 187629 h 507991"/>
                  <a:gd name="connsiteX42" fmla="*/ 49504 w 113221"/>
                  <a:gd name="connsiteY42" fmla="*/ 170478 h 507991"/>
                  <a:gd name="connsiteX43" fmla="*/ 47515 w 113221"/>
                  <a:gd name="connsiteY43" fmla="*/ 166809 h 507991"/>
                  <a:gd name="connsiteX44" fmla="*/ 43846 w 113221"/>
                  <a:gd name="connsiteY44" fmla="*/ 168798 h 507991"/>
                  <a:gd name="connsiteX45" fmla="*/ 38984 w 113221"/>
                  <a:gd name="connsiteY45" fmla="*/ 186037 h 507991"/>
                  <a:gd name="connsiteX46" fmla="*/ 41530 w 113221"/>
                  <a:gd name="connsiteY46" fmla="*/ 189441 h 507991"/>
                  <a:gd name="connsiteX47" fmla="*/ 44730 w 113221"/>
                  <a:gd name="connsiteY47" fmla="*/ 187629 h 507991"/>
                  <a:gd name="connsiteX48" fmla="*/ 35890 w 113221"/>
                  <a:gd name="connsiteY48" fmla="*/ 222195 h 507991"/>
                  <a:gd name="connsiteX49" fmla="*/ 40222 w 113221"/>
                  <a:gd name="connsiteY49" fmla="*/ 204514 h 507991"/>
                  <a:gd name="connsiteX50" fmla="*/ 37534 w 113221"/>
                  <a:gd name="connsiteY50" fmla="*/ 201217 h 507991"/>
                  <a:gd name="connsiteX51" fmla="*/ 34475 w 113221"/>
                  <a:gd name="connsiteY51" fmla="*/ 203011 h 507991"/>
                  <a:gd name="connsiteX52" fmla="*/ 30144 w 113221"/>
                  <a:gd name="connsiteY52" fmla="*/ 220692 h 507991"/>
                  <a:gd name="connsiteX53" fmla="*/ 32354 w 113221"/>
                  <a:gd name="connsiteY53" fmla="*/ 224316 h 507991"/>
                  <a:gd name="connsiteX54" fmla="*/ 35801 w 113221"/>
                  <a:gd name="connsiteY54" fmla="*/ 222195 h 507991"/>
                  <a:gd name="connsiteX55" fmla="*/ 28022 w 113221"/>
                  <a:gd name="connsiteY55" fmla="*/ 257026 h 507991"/>
                  <a:gd name="connsiteX56" fmla="*/ 31823 w 113221"/>
                  <a:gd name="connsiteY56" fmla="*/ 239345 h 507991"/>
                  <a:gd name="connsiteX57" fmla="*/ 29569 w 113221"/>
                  <a:gd name="connsiteY57" fmla="*/ 235854 h 507991"/>
                  <a:gd name="connsiteX58" fmla="*/ 26077 w 113221"/>
                  <a:gd name="connsiteY58" fmla="*/ 238108 h 507991"/>
                  <a:gd name="connsiteX59" fmla="*/ 22187 w 113221"/>
                  <a:gd name="connsiteY59" fmla="*/ 255789 h 507991"/>
                  <a:gd name="connsiteX60" fmla="*/ 24097 w 113221"/>
                  <a:gd name="connsiteY60" fmla="*/ 259590 h 507991"/>
                  <a:gd name="connsiteX61" fmla="*/ 27889 w 113221"/>
                  <a:gd name="connsiteY61" fmla="*/ 257681 h 507991"/>
                  <a:gd name="connsiteX62" fmla="*/ 28022 w 113221"/>
                  <a:gd name="connsiteY62" fmla="*/ 257115 h 507991"/>
                  <a:gd name="connsiteX63" fmla="*/ 21215 w 113221"/>
                  <a:gd name="connsiteY63" fmla="*/ 292388 h 507991"/>
                  <a:gd name="connsiteX64" fmla="*/ 24486 w 113221"/>
                  <a:gd name="connsiteY64" fmla="*/ 274707 h 507991"/>
                  <a:gd name="connsiteX65" fmla="*/ 22293 w 113221"/>
                  <a:gd name="connsiteY65" fmla="*/ 271206 h 507991"/>
                  <a:gd name="connsiteX66" fmla="*/ 22099 w 113221"/>
                  <a:gd name="connsiteY66" fmla="*/ 271171 h 507991"/>
                  <a:gd name="connsiteX67" fmla="*/ 18651 w 113221"/>
                  <a:gd name="connsiteY67" fmla="*/ 273558 h 507991"/>
                  <a:gd name="connsiteX68" fmla="*/ 15292 w 113221"/>
                  <a:gd name="connsiteY68" fmla="*/ 291239 h 507991"/>
                  <a:gd name="connsiteX69" fmla="*/ 17723 w 113221"/>
                  <a:gd name="connsiteY69" fmla="*/ 294731 h 507991"/>
                  <a:gd name="connsiteX70" fmla="*/ 21215 w 113221"/>
                  <a:gd name="connsiteY70" fmla="*/ 292300 h 507991"/>
                  <a:gd name="connsiteX71" fmla="*/ 15468 w 113221"/>
                  <a:gd name="connsiteY71" fmla="*/ 327750 h 507991"/>
                  <a:gd name="connsiteX72" fmla="*/ 18209 w 113221"/>
                  <a:gd name="connsiteY72" fmla="*/ 310069 h 507991"/>
                  <a:gd name="connsiteX73" fmla="*/ 15734 w 113221"/>
                  <a:gd name="connsiteY73" fmla="*/ 306710 h 507991"/>
                  <a:gd name="connsiteX74" fmla="*/ 12312 w 113221"/>
                  <a:gd name="connsiteY74" fmla="*/ 309017 h 507991"/>
                  <a:gd name="connsiteX75" fmla="*/ 12286 w 113221"/>
                  <a:gd name="connsiteY75" fmla="*/ 309185 h 507991"/>
                  <a:gd name="connsiteX76" fmla="*/ 9545 w 113221"/>
                  <a:gd name="connsiteY76" fmla="*/ 326866 h 507991"/>
                  <a:gd name="connsiteX77" fmla="*/ 11959 w 113221"/>
                  <a:gd name="connsiteY77" fmla="*/ 330217 h 507991"/>
                  <a:gd name="connsiteX78" fmla="*/ 12020 w 113221"/>
                  <a:gd name="connsiteY78" fmla="*/ 330225 h 507991"/>
                  <a:gd name="connsiteX79" fmla="*/ 15362 w 113221"/>
                  <a:gd name="connsiteY79" fmla="*/ 327600 h 507991"/>
                  <a:gd name="connsiteX80" fmla="*/ 15380 w 113221"/>
                  <a:gd name="connsiteY80" fmla="*/ 327131 h 507991"/>
                  <a:gd name="connsiteX81" fmla="*/ 10783 w 113221"/>
                  <a:gd name="connsiteY81" fmla="*/ 363112 h 507991"/>
                  <a:gd name="connsiteX82" fmla="*/ 12993 w 113221"/>
                  <a:gd name="connsiteY82" fmla="*/ 345431 h 507991"/>
                  <a:gd name="connsiteX83" fmla="*/ 10429 w 113221"/>
                  <a:gd name="connsiteY83" fmla="*/ 342072 h 507991"/>
                  <a:gd name="connsiteX84" fmla="*/ 7088 w 113221"/>
                  <a:gd name="connsiteY84" fmla="*/ 344494 h 507991"/>
                  <a:gd name="connsiteX85" fmla="*/ 7070 w 113221"/>
                  <a:gd name="connsiteY85" fmla="*/ 344635 h 507991"/>
                  <a:gd name="connsiteX86" fmla="*/ 4948 w 113221"/>
                  <a:gd name="connsiteY86" fmla="*/ 362316 h 507991"/>
                  <a:gd name="connsiteX87" fmla="*/ 7468 w 113221"/>
                  <a:gd name="connsiteY87" fmla="*/ 365578 h 507991"/>
                  <a:gd name="connsiteX88" fmla="*/ 7512 w 113221"/>
                  <a:gd name="connsiteY88" fmla="*/ 365587 h 507991"/>
                  <a:gd name="connsiteX89" fmla="*/ 10686 w 113221"/>
                  <a:gd name="connsiteY89" fmla="*/ 363147 h 507991"/>
                  <a:gd name="connsiteX90" fmla="*/ 10694 w 113221"/>
                  <a:gd name="connsiteY90" fmla="*/ 362493 h 507991"/>
                  <a:gd name="connsiteX91" fmla="*/ 7600 w 113221"/>
                  <a:gd name="connsiteY91" fmla="*/ 398474 h 507991"/>
                  <a:gd name="connsiteX92" fmla="*/ 9015 w 113221"/>
                  <a:gd name="connsiteY92" fmla="*/ 380793 h 507991"/>
                  <a:gd name="connsiteX93" fmla="*/ 6389 w 113221"/>
                  <a:gd name="connsiteY93" fmla="*/ 377610 h 507991"/>
                  <a:gd name="connsiteX94" fmla="*/ 6363 w 113221"/>
                  <a:gd name="connsiteY94" fmla="*/ 377610 h 507991"/>
                  <a:gd name="connsiteX95" fmla="*/ 3092 w 113221"/>
                  <a:gd name="connsiteY95" fmla="*/ 380263 h 507991"/>
                  <a:gd name="connsiteX96" fmla="*/ 1589 w 113221"/>
                  <a:gd name="connsiteY96" fmla="*/ 397943 h 507991"/>
                  <a:gd name="connsiteX97" fmla="*/ 4374 w 113221"/>
                  <a:gd name="connsiteY97" fmla="*/ 401170 h 507991"/>
                  <a:gd name="connsiteX98" fmla="*/ 7600 w 113221"/>
                  <a:gd name="connsiteY98" fmla="*/ 398385 h 507991"/>
                  <a:gd name="connsiteX99" fmla="*/ 5744 w 113221"/>
                  <a:gd name="connsiteY99" fmla="*/ 433836 h 507991"/>
                  <a:gd name="connsiteX100" fmla="*/ 6451 w 113221"/>
                  <a:gd name="connsiteY100" fmla="*/ 416155 h 507991"/>
                  <a:gd name="connsiteX101" fmla="*/ 2977 w 113221"/>
                  <a:gd name="connsiteY101" fmla="*/ 413706 h 507991"/>
                  <a:gd name="connsiteX102" fmla="*/ 528 w 113221"/>
                  <a:gd name="connsiteY102" fmla="*/ 416155 h 507991"/>
                  <a:gd name="connsiteX103" fmla="*/ -179 w 113221"/>
                  <a:gd name="connsiteY103" fmla="*/ 433836 h 507991"/>
                  <a:gd name="connsiteX104" fmla="*/ 2738 w 113221"/>
                  <a:gd name="connsiteY104" fmla="*/ 436841 h 507991"/>
                  <a:gd name="connsiteX105" fmla="*/ 5700 w 113221"/>
                  <a:gd name="connsiteY105" fmla="*/ 434154 h 507991"/>
                  <a:gd name="connsiteX106" fmla="*/ 5655 w 113221"/>
                  <a:gd name="connsiteY106" fmla="*/ 433482 h 507991"/>
                  <a:gd name="connsiteX107" fmla="*/ 5744 w 113221"/>
                  <a:gd name="connsiteY107" fmla="*/ 469198 h 507991"/>
                  <a:gd name="connsiteX108" fmla="*/ 5744 w 113221"/>
                  <a:gd name="connsiteY108" fmla="*/ 451517 h 507991"/>
                  <a:gd name="connsiteX109" fmla="*/ 5744 w 113221"/>
                  <a:gd name="connsiteY109" fmla="*/ 451517 h 507991"/>
                  <a:gd name="connsiteX110" fmla="*/ 2738 w 113221"/>
                  <a:gd name="connsiteY110" fmla="*/ 448511 h 507991"/>
                  <a:gd name="connsiteX111" fmla="*/ -268 w 113221"/>
                  <a:gd name="connsiteY111" fmla="*/ 451517 h 507991"/>
                  <a:gd name="connsiteX112" fmla="*/ -268 w 113221"/>
                  <a:gd name="connsiteY112" fmla="*/ 451517 h 507991"/>
                  <a:gd name="connsiteX113" fmla="*/ -268 w 113221"/>
                  <a:gd name="connsiteY113" fmla="*/ 469198 h 507991"/>
                  <a:gd name="connsiteX114" fmla="*/ 2827 w 113221"/>
                  <a:gd name="connsiteY114" fmla="*/ 472027 h 507991"/>
                  <a:gd name="connsiteX115" fmla="*/ 5744 w 113221"/>
                  <a:gd name="connsiteY115" fmla="*/ 469109 h 507991"/>
                  <a:gd name="connsiteX116" fmla="*/ 7865 w 113221"/>
                  <a:gd name="connsiteY116" fmla="*/ 504560 h 507991"/>
                  <a:gd name="connsiteX117" fmla="*/ 6539 w 113221"/>
                  <a:gd name="connsiteY117" fmla="*/ 486879 h 507991"/>
                  <a:gd name="connsiteX118" fmla="*/ 3366 w 113221"/>
                  <a:gd name="connsiteY118" fmla="*/ 484050 h 507991"/>
                  <a:gd name="connsiteX119" fmla="*/ 3357 w 113221"/>
                  <a:gd name="connsiteY119" fmla="*/ 484050 h 507991"/>
                  <a:gd name="connsiteX120" fmla="*/ 528 w 113221"/>
                  <a:gd name="connsiteY120" fmla="*/ 487223 h 507991"/>
                  <a:gd name="connsiteX121" fmla="*/ 528 w 113221"/>
                  <a:gd name="connsiteY121" fmla="*/ 487232 h 507991"/>
                  <a:gd name="connsiteX122" fmla="*/ 1942 w 113221"/>
                  <a:gd name="connsiteY122" fmla="*/ 504913 h 507991"/>
                  <a:gd name="connsiteX123" fmla="*/ 5213 w 113221"/>
                  <a:gd name="connsiteY123" fmla="*/ 507654 h 507991"/>
                  <a:gd name="connsiteX124" fmla="*/ 7865 w 113221"/>
                  <a:gd name="connsiteY124" fmla="*/ 504560 h 50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113221" h="507991">
                    <a:moveTo>
                      <a:pt x="104934" y="20013"/>
                    </a:moveTo>
                    <a:cubicBezTo>
                      <a:pt x="107498" y="14621"/>
                      <a:pt x="110061" y="9228"/>
                      <a:pt x="112625" y="4012"/>
                    </a:cubicBezTo>
                    <a:cubicBezTo>
                      <a:pt x="113368" y="2580"/>
                      <a:pt x="112811" y="821"/>
                      <a:pt x="111387" y="78"/>
                    </a:cubicBezTo>
                    <a:cubicBezTo>
                      <a:pt x="111361" y="60"/>
                      <a:pt x="111325" y="52"/>
                      <a:pt x="111299" y="34"/>
                    </a:cubicBezTo>
                    <a:cubicBezTo>
                      <a:pt x="109938" y="-735"/>
                      <a:pt x="108214" y="-249"/>
                      <a:pt x="107445" y="1112"/>
                    </a:cubicBezTo>
                    <a:cubicBezTo>
                      <a:pt x="107400" y="1192"/>
                      <a:pt x="107356" y="1272"/>
                      <a:pt x="107321" y="1360"/>
                    </a:cubicBezTo>
                    <a:cubicBezTo>
                      <a:pt x="104669" y="6664"/>
                      <a:pt x="102105" y="12057"/>
                      <a:pt x="99541" y="17538"/>
                    </a:cubicBezTo>
                    <a:cubicBezTo>
                      <a:pt x="98843" y="19032"/>
                      <a:pt x="99479" y="20800"/>
                      <a:pt x="100956" y="21516"/>
                    </a:cubicBezTo>
                    <a:cubicBezTo>
                      <a:pt x="102467" y="22197"/>
                      <a:pt x="104253" y="21525"/>
                      <a:pt x="104934" y="20013"/>
                    </a:cubicBezTo>
                    <a:cubicBezTo>
                      <a:pt x="104934" y="20013"/>
                      <a:pt x="104934" y="20013"/>
                      <a:pt x="104934" y="20013"/>
                    </a:cubicBezTo>
                    <a:close/>
                    <a:moveTo>
                      <a:pt x="90524" y="52635"/>
                    </a:moveTo>
                    <a:cubicBezTo>
                      <a:pt x="92911" y="47154"/>
                      <a:pt x="95209" y="41673"/>
                      <a:pt x="97596" y="36280"/>
                    </a:cubicBezTo>
                    <a:cubicBezTo>
                      <a:pt x="98091" y="34697"/>
                      <a:pt x="97216" y="33009"/>
                      <a:pt x="95634" y="32505"/>
                    </a:cubicBezTo>
                    <a:cubicBezTo>
                      <a:pt x="94281" y="32080"/>
                      <a:pt x="92814" y="32655"/>
                      <a:pt x="92115" y="33893"/>
                    </a:cubicBezTo>
                    <a:cubicBezTo>
                      <a:pt x="89728" y="39285"/>
                      <a:pt x="87430" y="44855"/>
                      <a:pt x="85043" y="50336"/>
                    </a:cubicBezTo>
                    <a:cubicBezTo>
                      <a:pt x="84424" y="51874"/>
                      <a:pt x="85122" y="53634"/>
                      <a:pt x="86634" y="54314"/>
                    </a:cubicBezTo>
                    <a:cubicBezTo>
                      <a:pt x="88172" y="54915"/>
                      <a:pt x="89905" y="54173"/>
                      <a:pt x="90524" y="52635"/>
                    </a:cubicBezTo>
                    <a:close/>
                    <a:moveTo>
                      <a:pt x="77440" y="85786"/>
                    </a:moveTo>
                    <a:cubicBezTo>
                      <a:pt x="79562" y="80217"/>
                      <a:pt x="81683" y="74647"/>
                      <a:pt x="83893" y="69166"/>
                    </a:cubicBezTo>
                    <a:cubicBezTo>
                      <a:pt x="84495" y="67628"/>
                      <a:pt x="83752" y="65895"/>
                      <a:pt x="82214" y="65276"/>
                    </a:cubicBezTo>
                    <a:cubicBezTo>
                      <a:pt x="80676" y="64720"/>
                      <a:pt x="78978" y="65453"/>
                      <a:pt x="78324" y="66956"/>
                    </a:cubicBezTo>
                    <a:cubicBezTo>
                      <a:pt x="76114" y="72526"/>
                      <a:pt x="73992" y="78095"/>
                      <a:pt x="71871" y="83753"/>
                    </a:cubicBezTo>
                    <a:cubicBezTo>
                      <a:pt x="71331" y="85291"/>
                      <a:pt x="72118" y="86971"/>
                      <a:pt x="73639" y="87554"/>
                    </a:cubicBezTo>
                    <a:cubicBezTo>
                      <a:pt x="75142" y="88129"/>
                      <a:pt x="76830" y="87378"/>
                      <a:pt x="77405" y="85875"/>
                    </a:cubicBezTo>
                    <a:cubicBezTo>
                      <a:pt x="77422" y="85848"/>
                      <a:pt x="77431" y="85813"/>
                      <a:pt x="77440" y="85786"/>
                    </a:cubicBezTo>
                    <a:close/>
                    <a:moveTo>
                      <a:pt x="65505" y="119380"/>
                    </a:moveTo>
                    <a:lnTo>
                      <a:pt x="71340" y="102583"/>
                    </a:lnTo>
                    <a:cubicBezTo>
                      <a:pt x="71879" y="101045"/>
                      <a:pt x="71093" y="99357"/>
                      <a:pt x="69572" y="98782"/>
                    </a:cubicBezTo>
                    <a:cubicBezTo>
                      <a:pt x="68069" y="98207"/>
                      <a:pt x="66381" y="98959"/>
                      <a:pt x="65806" y="100462"/>
                    </a:cubicBezTo>
                    <a:cubicBezTo>
                      <a:pt x="65788" y="100488"/>
                      <a:pt x="65780" y="100523"/>
                      <a:pt x="65771" y="100550"/>
                    </a:cubicBezTo>
                    <a:cubicBezTo>
                      <a:pt x="63737" y="106119"/>
                      <a:pt x="61792" y="111777"/>
                      <a:pt x="59847" y="117524"/>
                    </a:cubicBezTo>
                    <a:cubicBezTo>
                      <a:pt x="59547" y="119159"/>
                      <a:pt x="60634" y="120724"/>
                      <a:pt x="62270" y="121016"/>
                    </a:cubicBezTo>
                    <a:cubicBezTo>
                      <a:pt x="63596" y="121254"/>
                      <a:pt x="64913" y="120591"/>
                      <a:pt x="65505" y="119380"/>
                    </a:cubicBezTo>
                    <a:close/>
                    <a:moveTo>
                      <a:pt x="54632" y="153328"/>
                    </a:moveTo>
                    <a:cubicBezTo>
                      <a:pt x="56285" y="147431"/>
                      <a:pt x="58053" y="141773"/>
                      <a:pt x="59936" y="136354"/>
                    </a:cubicBezTo>
                    <a:cubicBezTo>
                      <a:pt x="60457" y="134780"/>
                      <a:pt x="59591" y="133074"/>
                      <a:pt x="58017" y="132561"/>
                    </a:cubicBezTo>
                    <a:cubicBezTo>
                      <a:pt x="58009" y="132561"/>
                      <a:pt x="58000" y="132553"/>
                      <a:pt x="57991" y="132553"/>
                    </a:cubicBezTo>
                    <a:cubicBezTo>
                      <a:pt x="56435" y="132137"/>
                      <a:pt x="54817" y="132986"/>
                      <a:pt x="54278" y="134498"/>
                    </a:cubicBezTo>
                    <a:cubicBezTo>
                      <a:pt x="52421" y="140155"/>
                      <a:pt x="50654" y="145902"/>
                      <a:pt x="48885" y="151648"/>
                    </a:cubicBezTo>
                    <a:cubicBezTo>
                      <a:pt x="48567" y="153275"/>
                      <a:pt x="49628" y="154857"/>
                      <a:pt x="51255" y="155175"/>
                    </a:cubicBezTo>
                    <a:cubicBezTo>
                      <a:pt x="52678" y="155458"/>
                      <a:pt x="54101" y="154680"/>
                      <a:pt x="54632" y="153328"/>
                    </a:cubicBezTo>
                    <a:close/>
                    <a:moveTo>
                      <a:pt x="44730" y="187629"/>
                    </a:moveTo>
                    <a:lnTo>
                      <a:pt x="49504" y="170478"/>
                    </a:lnTo>
                    <a:cubicBezTo>
                      <a:pt x="49964" y="168913"/>
                      <a:pt x="49080" y="167269"/>
                      <a:pt x="47515" y="166809"/>
                    </a:cubicBezTo>
                    <a:cubicBezTo>
                      <a:pt x="45950" y="166350"/>
                      <a:pt x="44306" y="167234"/>
                      <a:pt x="43846" y="168798"/>
                    </a:cubicBezTo>
                    <a:cubicBezTo>
                      <a:pt x="42166" y="174545"/>
                      <a:pt x="40575" y="180291"/>
                      <a:pt x="38984" y="186037"/>
                    </a:cubicBezTo>
                    <a:cubicBezTo>
                      <a:pt x="38745" y="187682"/>
                      <a:pt x="39886" y="189202"/>
                      <a:pt x="41530" y="189441"/>
                    </a:cubicBezTo>
                    <a:cubicBezTo>
                      <a:pt x="42883" y="189636"/>
                      <a:pt x="44200" y="188893"/>
                      <a:pt x="44730" y="187629"/>
                    </a:cubicBezTo>
                    <a:close/>
                    <a:moveTo>
                      <a:pt x="35890" y="222195"/>
                    </a:moveTo>
                    <a:cubicBezTo>
                      <a:pt x="37304" y="216449"/>
                      <a:pt x="38807" y="210614"/>
                      <a:pt x="40222" y="204514"/>
                    </a:cubicBezTo>
                    <a:cubicBezTo>
                      <a:pt x="40390" y="202861"/>
                      <a:pt x="39187" y="201384"/>
                      <a:pt x="37534" y="201217"/>
                    </a:cubicBezTo>
                    <a:cubicBezTo>
                      <a:pt x="36235" y="201093"/>
                      <a:pt x="34997" y="201809"/>
                      <a:pt x="34475" y="203011"/>
                    </a:cubicBezTo>
                    <a:cubicBezTo>
                      <a:pt x="32973" y="208846"/>
                      <a:pt x="31558" y="214592"/>
                      <a:pt x="30144" y="220692"/>
                    </a:cubicBezTo>
                    <a:cubicBezTo>
                      <a:pt x="29755" y="222301"/>
                      <a:pt x="30745" y="223928"/>
                      <a:pt x="32354" y="224316"/>
                    </a:cubicBezTo>
                    <a:cubicBezTo>
                      <a:pt x="33883" y="224653"/>
                      <a:pt x="35413" y="223715"/>
                      <a:pt x="35801" y="222195"/>
                    </a:cubicBezTo>
                    <a:close/>
                    <a:moveTo>
                      <a:pt x="28022" y="257026"/>
                    </a:moveTo>
                    <a:cubicBezTo>
                      <a:pt x="29259" y="251192"/>
                      <a:pt x="30497" y="245357"/>
                      <a:pt x="31823" y="239345"/>
                    </a:cubicBezTo>
                    <a:cubicBezTo>
                      <a:pt x="32168" y="237754"/>
                      <a:pt x="31160" y="236198"/>
                      <a:pt x="29569" y="235854"/>
                    </a:cubicBezTo>
                    <a:cubicBezTo>
                      <a:pt x="27978" y="235509"/>
                      <a:pt x="26422" y="236525"/>
                      <a:pt x="26077" y="238108"/>
                    </a:cubicBezTo>
                    <a:cubicBezTo>
                      <a:pt x="24751" y="243942"/>
                      <a:pt x="23425" y="249689"/>
                      <a:pt x="22187" y="255789"/>
                    </a:cubicBezTo>
                    <a:cubicBezTo>
                      <a:pt x="21665" y="257362"/>
                      <a:pt x="22523" y="259068"/>
                      <a:pt x="24097" y="259590"/>
                    </a:cubicBezTo>
                    <a:cubicBezTo>
                      <a:pt x="25670" y="260112"/>
                      <a:pt x="27368" y="259254"/>
                      <a:pt x="27889" y="257681"/>
                    </a:cubicBezTo>
                    <a:cubicBezTo>
                      <a:pt x="27951" y="257495"/>
                      <a:pt x="27995" y="257309"/>
                      <a:pt x="28022" y="257115"/>
                    </a:cubicBezTo>
                    <a:close/>
                    <a:moveTo>
                      <a:pt x="21215" y="292388"/>
                    </a:moveTo>
                    <a:cubicBezTo>
                      <a:pt x="22275" y="286553"/>
                      <a:pt x="23336" y="280719"/>
                      <a:pt x="24486" y="274707"/>
                    </a:cubicBezTo>
                    <a:cubicBezTo>
                      <a:pt x="24848" y="273134"/>
                      <a:pt x="23867" y="271569"/>
                      <a:pt x="22293" y="271206"/>
                    </a:cubicBezTo>
                    <a:cubicBezTo>
                      <a:pt x="22231" y="271198"/>
                      <a:pt x="22169" y="271180"/>
                      <a:pt x="22099" y="271171"/>
                    </a:cubicBezTo>
                    <a:cubicBezTo>
                      <a:pt x="20490" y="270897"/>
                      <a:pt x="18960" y="271958"/>
                      <a:pt x="18651" y="273558"/>
                    </a:cubicBezTo>
                    <a:cubicBezTo>
                      <a:pt x="17502" y="279393"/>
                      <a:pt x="16441" y="285316"/>
                      <a:pt x="15292" y="291239"/>
                    </a:cubicBezTo>
                    <a:cubicBezTo>
                      <a:pt x="15000" y="292874"/>
                      <a:pt x="16087" y="294439"/>
                      <a:pt x="17723" y="294731"/>
                    </a:cubicBezTo>
                    <a:cubicBezTo>
                      <a:pt x="19358" y="295023"/>
                      <a:pt x="20923" y="293935"/>
                      <a:pt x="21215" y="292300"/>
                    </a:cubicBezTo>
                    <a:close/>
                    <a:moveTo>
                      <a:pt x="15468" y="327750"/>
                    </a:moveTo>
                    <a:cubicBezTo>
                      <a:pt x="16264" y="321915"/>
                      <a:pt x="17237" y="315992"/>
                      <a:pt x="18209" y="310069"/>
                    </a:cubicBezTo>
                    <a:cubicBezTo>
                      <a:pt x="18421" y="308469"/>
                      <a:pt x="17325" y="306984"/>
                      <a:pt x="15734" y="306710"/>
                    </a:cubicBezTo>
                    <a:cubicBezTo>
                      <a:pt x="14151" y="306400"/>
                      <a:pt x="12622" y="307435"/>
                      <a:pt x="12312" y="309017"/>
                    </a:cubicBezTo>
                    <a:cubicBezTo>
                      <a:pt x="12303" y="309070"/>
                      <a:pt x="12295" y="309132"/>
                      <a:pt x="12286" y="309185"/>
                    </a:cubicBezTo>
                    <a:cubicBezTo>
                      <a:pt x="11313" y="315108"/>
                      <a:pt x="10429" y="321031"/>
                      <a:pt x="9545" y="326866"/>
                    </a:cubicBezTo>
                    <a:cubicBezTo>
                      <a:pt x="9289" y="328457"/>
                      <a:pt x="10367" y="329951"/>
                      <a:pt x="11959" y="330217"/>
                    </a:cubicBezTo>
                    <a:cubicBezTo>
                      <a:pt x="11976" y="330217"/>
                      <a:pt x="11994" y="330225"/>
                      <a:pt x="12020" y="330225"/>
                    </a:cubicBezTo>
                    <a:cubicBezTo>
                      <a:pt x="13665" y="330420"/>
                      <a:pt x="15168" y="329244"/>
                      <a:pt x="15362" y="327600"/>
                    </a:cubicBezTo>
                    <a:cubicBezTo>
                      <a:pt x="15380" y="327441"/>
                      <a:pt x="15389" y="327290"/>
                      <a:pt x="15380" y="327131"/>
                    </a:cubicBezTo>
                    <a:close/>
                    <a:moveTo>
                      <a:pt x="10783" y="363112"/>
                    </a:moveTo>
                    <a:cubicBezTo>
                      <a:pt x="11490" y="357189"/>
                      <a:pt x="12197" y="351354"/>
                      <a:pt x="12993" y="345431"/>
                    </a:cubicBezTo>
                    <a:cubicBezTo>
                      <a:pt x="13205" y="343796"/>
                      <a:pt x="12056" y="342301"/>
                      <a:pt x="10429" y="342072"/>
                    </a:cubicBezTo>
                    <a:cubicBezTo>
                      <a:pt x="8838" y="341815"/>
                      <a:pt x="7344" y="342903"/>
                      <a:pt x="7088" y="344494"/>
                    </a:cubicBezTo>
                    <a:cubicBezTo>
                      <a:pt x="7079" y="344538"/>
                      <a:pt x="7079" y="344591"/>
                      <a:pt x="7070" y="344635"/>
                    </a:cubicBezTo>
                    <a:cubicBezTo>
                      <a:pt x="6301" y="350532"/>
                      <a:pt x="5594" y="356420"/>
                      <a:pt x="4948" y="362316"/>
                    </a:cubicBezTo>
                    <a:cubicBezTo>
                      <a:pt x="4745" y="363917"/>
                      <a:pt x="5868" y="365375"/>
                      <a:pt x="7468" y="365578"/>
                    </a:cubicBezTo>
                    <a:cubicBezTo>
                      <a:pt x="7485" y="365587"/>
                      <a:pt x="7494" y="365587"/>
                      <a:pt x="7512" y="365587"/>
                    </a:cubicBezTo>
                    <a:cubicBezTo>
                      <a:pt x="9059" y="365791"/>
                      <a:pt x="10482" y="364703"/>
                      <a:pt x="10686" y="363147"/>
                    </a:cubicBezTo>
                    <a:cubicBezTo>
                      <a:pt x="10712" y="362935"/>
                      <a:pt x="10721" y="362714"/>
                      <a:pt x="10694" y="362493"/>
                    </a:cubicBezTo>
                    <a:close/>
                    <a:moveTo>
                      <a:pt x="7600" y="398474"/>
                    </a:moveTo>
                    <a:cubicBezTo>
                      <a:pt x="7600" y="392639"/>
                      <a:pt x="8484" y="386716"/>
                      <a:pt x="9015" y="380793"/>
                    </a:cubicBezTo>
                    <a:cubicBezTo>
                      <a:pt x="9165" y="379193"/>
                      <a:pt x="7989" y="377769"/>
                      <a:pt x="6389" y="377610"/>
                    </a:cubicBezTo>
                    <a:cubicBezTo>
                      <a:pt x="6380" y="377610"/>
                      <a:pt x="6372" y="377610"/>
                      <a:pt x="6363" y="377610"/>
                    </a:cubicBezTo>
                    <a:cubicBezTo>
                      <a:pt x="4736" y="377451"/>
                      <a:pt x="3277" y="378636"/>
                      <a:pt x="3092" y="380263"/>
                    </a:cubicBezTo>
                    <a:cubicBezTo>
                      <a:pt x="2561" y="386274"/>
                      <a:pt x="2031" y="392197"/>
                      <a:pt x="1589" y="397943"/>
                    </a:cubicBezTo>
                    <a:cubicBezTo>
                      <a:pt x="1465" y="399605"/>
                      <a:pt x="2712" y="401047"/>
                      <a:pt x="4374" y="401170"/>
                    </a:cubicBezTo>
                    <a:cubicBezTo>
                      <a:pt x="6036" y="401294"/>
                      <a:pt x="7477" y="400048"/>
                      <a:pt x="7600" y="398385"/>
                    </a:cubicBezTo>
                    <a:close/>
                    <a:moveTo>
                      <a:pt x="5744" y="433836"/>
                    </a:moveTo>
                    <a:cubicBezTo>
                      <a:pt x="5744" y="428001"/>
                      <a:pt x="6186" y="422078"/>
                      <a:pt x="6451" y="416155"/>
                    </a:cubicBezTo>
                    <a:cubicBezTo>
                      <a:pt x="6168" y="414519"/>
                      <a:pt x="4612" y="413423"/>
                      <a:pt x="2977" y="413706"/>
                    </a:cubicBezTo>
                    <a:cubicBezTo>
                      <a:pt x="1721" y="413927"/>
                      <a:pt x="749" y="414899"/>
                      <a:pt x="528" y="416155"/>
                    </a:cubicBezTo>
                    <a:cubicBezTo>
                      <a:pt x="528" y="422166"/>
                      <a:pt x="-2" y="428178"/>
                      <a:pt x="-179" y="433836"/>
                    </a:cubicBezTo>
                    <a:cubicBezTo>
                      <a:pt x="-179" y="435462"/>
                      <a:pt x="1112" y="436797"/>
                      <a:pt x="2738" y="436841"/>
                    </a:cubicBezTo>
                    <a:cubicBezTo>
                      <a:pt x="4303" y="436921"/>
                      <a:pt x="5629" y="435719"/>
                      <a:pt x="5700" y="434154"/>
                    </a:cubicBezTo>
                    <a:cubicBezTo>
                      <a:pt x="5717" y="433933"/>
                      <a:pt x="5700" y="433703"/>
                      <a:pt x="5655" y="433482"/>
                    </a:cubicBezTo>
                    <a:close/>
                    <a:moveTo>
                      <a:pt x="5744" y="469198"/>
                    </a:moveTo>
                    <a:cubicBezTo>
                      <a:pt x="5744" y="463363"/>
                      <a:pt x="5744" y="457528"/>
                      <a:pt x="5744" y="451517"/>
                    </a:cubicBezTo>
                    <a:lnTo>
                      <a:pt x="5744" y="451517"/>
                    </a:lnTo>
                    <a:cubicBezTo>
                      <a:pt x="5744" y="449855"/>
                      <a:pt x="4400" y="448511"/>
                      <a:pt x="2738" y="448511"/>
                    </a:cubicBezTo>
                    <a:cubicBezTo>
                      <a:pt x="1076" y="448511"/>
                      <a:pt x="-268" y="449855"/>
                      <a:pt x="-268" y="451517"/>
                    </a:cubicBezTo>
                    <a:lnTo>
                      <a:pt x="-268" y="451517"/>
                    </a:lnTo>
                    <a:cubicBezTo>
                      <a:pt x="-268" y="457528"/>
                      <a:pt x="-268" y="463451"/>
                      <a:pt x="-268" y="469198"/>
                    </a:cubicBezTo>
                    <a:cubicBezTo>
                      <a:pt x="-171" y="470824"/>
                      <a:pt x="1200" y="472080"/>
                      <a:pt x="2827" y="472027"/>
                    </a:cubicBezTo>
                    <a:cubicBezTo>
                      <a:pt x="4418" y="471982"/>
                      <a:pt x="5700" y="470701"/>
                      <a:pt x="5744" y="469109"/>
                    </a:cubicBezTo>
                    <a:close/>
                    <a:moveTo>
                      <a:pt x="7865" y="504560"/>
                    </a:moveTo>
                    <a:cubicBezTo>
                      <a:pt x="7335" y="498725"/>
                      <a:pt x="6893" y="492890"/>
                      <a:pt x="6539" y="486879"/>
                    </a:cubicBezTo>
                    <a:cubicBezTo>
                      <a:pt x="6442" y="485225"/>
                      <a:pt x="5028" y="483952"/>
                      <a:pt x="3366" y="484050"/>
                    </a:cubicBezTo>
                    <a:cubicBezTo>
                      <a:pt x="3366" y="484050"/>
                      <a:pt x="3357" y="484050"/>
                      <a:pt x="3357" y="484050"/>
                    </a:cubicBezTo>
                    <a:cubicBezTo>
                      <a:pt x="1704" y="484147"/>
                      <a:pt x="431" y="485561"/>
                      <a:pt x="528" y="487223"/>
                    </a:cubicBezTo>
                    <a:cubicBezTo>
                      <a:pt x="528" y="487223"/>
                      <a:pt x="528" y="487232"/>
                      <a:pt x="528" y="487232"/>
                    </a:cubicBezTo>
                    <a:cubicBezTo>
                      <a:pt x="970" y="493332"/>
                      <a:pt x="1412" y="499255"/>
                      <a:pt x="1942" y="504913"/>
                    </a:cubicBezTo>
                    <a:cubicBezTo>
                      <a:pt x="2128" y="506549"/>
                      <a:pt x="3569" y="507760"/>
                      <a:pt x="5213" y="507654"/>
                    </a:cubicBezTo>
                    <a:cubicBezTo>
                      <a:pt x="6769" y="507468"/>
                      <a:pt x="7919" y="506124"/>
                      <a:pt x="7865" y="50456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103"/>
              <p:cNvSpPr/>
              <p:nvPr/>
            </p:nvSpPr>
            <p:spPr>
              <a:xfrm>
                <a:off x="647596" y="6383972"/>
                <a:ext cx="117582" cy="22254"/>
              </a:xfrm>
              <a:custGeom>
                <a:avLst/>
                <a:gdLst>
                  <a:gd name="connsiteX0" fmla="*/ 140104 w 160168"/>
                  <a:gd name="connsiteY0" fmla="*/ 10189 h 30314"/>
                  <a:gd name="connsiteX1" fmla="*/ 157166 w 160168"/>
                  <a:gd name="connsiteY1" fmla="*/ 14432 h 30314"/>
                  <a:gd name="connsiteX2" fmla="*/ 159889 w 160168"/>
                  <a:gd name="connsiteY2" fmla="*/ 11170 h 30314"/>
                  <a:gd name="connsiteX3" fmla="*/ 158580 w 160168"/>
                  <a:gd name="connsiteY3" fmla="*/ 8951 h 30314"/>
                  <a:gd name="connsiteX4" fmla="*/ 140899 w 160168"/>
                  <a:gd name="connsiteY4" fmla="*/ 4619 h 30314"/>
                  <a:gd name="connsiteX5" fmla="*/ 137063 w 160168"/>
                  <a:gd name="connsiteY5" fmla="*/ 6449 h 30314"/>
                  <a:gd name="connsiteX6" fmla="*/ 138884 w 160168"/>
                  <a:gd name="connsiteY6" fmla="*/ 10286 h 30314"/>
                  <a:gd name="connsiteX7" fmla="*/ 139750 w 160168"/>
                  <a:gd name="connsiteY7" fmla="*/ 10454 h 30314"/>
                  <a:gd name="connsiteX8" fmla="*/ 104742 w 160168"/>
                  <a:gd name="connsiteY8" fmla="*/ 5857 h 30314"/>
                  <a:gd name="connsiteX9" fmla="*/ 122423 w 160168"/>
                  <a:gd name="connsiteY9" fmla="*/ 7360 h 30314"/>
                  <a:gd name="connsiteX10" fmla="*/ 125694 w 160168"/>
                  <a:gd name="connsiteY10" fmla="*/ 4796 h 30314"/>
                  <a:gd name="connsiteX11" fmla="*/ 123271 w 160168"/>
                  <a:gd name="connsiteY11" fmla="*/ 1454 h 30314"/>
                  <a:gd name="connsiteX12" fmla="*/ 123130 w 160168"/>
                  <a:gd name="connsiteY12" fmla="*/ 1437 h 30314"/>
                  <a:gd name="connsiteX13" fmla="*/ 105449 w 160168"/>
                  <a:gd name="connsiteY13" fmla="*/ -155 h 30314"/>
                  <a:gd name="connsiteX14" fmla="*/ 102355 w 160168"/>
                  <a:gd name="connsiteY14" fmla="*/ 2674 h 30314"/>
                  <a:gd name="connsiteX15" fmla="*/ 105175 w 160168"/>
                  <a:gd name="connsiteY15" fmla="*/ 5857 h 30314"/>
                  <a:gd name="connsiteX16" fmla="*/ 105537 w 160168"/>
                  <a:gd name="connsiteY16" fmla="*/ 5857 h 30314"/>
                  <a:gd name="connsiteX17" fmla="*/ 69380 w 160168"/>
                  <a:gd name="connsiteY17" fmla="*/ 6829 h 30314"/>
                  <a:gd name="connsiteX18" fmla="*/ 87061 w 160168"/>
                  <a:gd name="connsiteY18" fmla="*/ 5592 h 30314"/>
                  <a:gd name="connsiteX19" fmla="*/ 89890 w 160168"/>
                  <a:gd name="connsiteY19" fmla="*/ 2586 h 30314"/>
                  <a:gd name="connsiteX20" fmla="*/ 89890 w 160168"/>
                  <a:gd name="connsiteY20" fmla="*/ 2586 h 30314"/>
                  <a:gd name="connsiteX21" fmla="*/ 86884 w 160168"/>
                  <a:gd name="connsiteY21" fmla="*/ -331 h 30314"/>
                  <a:gd name="connsiteX22" fmla="*/ 68761 w 160168"/>
                  <a:gd name="connsiteY22" fmla="*/ 906 h 30314"/>
                  <a:gd name="connsiteX23" fmla="*/ 66569 w 160168"/>
                  <a:gd name="connsiteY23" fmla="*/ 4549 h 30314"/>
                  <a:gd name="connsiteX24" fmla="*/ 69468 w 160168"/>
                  <a:gd name="connsiteY24" fmla="*/ 6829 h 30314"/>
                  <a:gd name="connsiteX25" fmla="*/ 35079 w 160168"/>
                  <a:gd name="connsiteY25" fmla="*/ 14078 h 30314"/>
                  <a:gd name="connsiteX26" fmla="*/ 52053 w 160168"/>
                  <a:gd name="connsiteY26" fmla="*/ 9570 h 30314"/>
                  <a:gd name="connsiteX27" fmla="*/ 53909 w 160168"/>
                  <a:gd name="connsiteY27" fmla="*/ 5742 h 30314"/>
                  <a:gd name="connsiteX28" fmla="*/ 50815 w 160168"/>
                  <a:gd name="connsiteY28" fmla="*/ 3735 h 30314"/>
                  <a:gd name="connsiteX29" fmla="*/ 33134 w 160168"/>
                  <a:gd name="connsiteY29" fmla="*/ 8421 h 30314"/>
                  <a:gd name="connsiteX30" fmla="*/ 31269 w 160168"/>
                  <a:gd name="connsiteY30" fmla="*/ 12098 h 30314"/>
                  <a:gd name="connsiteX31" fmla="*/ 31278 w 160168"/>
                  <a:gd name="connsiteY31" fmla="*/ 12133 h 30314"/>
                  <a:gd name="connsiteX32" fmla="*/ 34708 w 160168"/>
                  <a:gd name="connsiteY32" fmla="*/ 14423 h 30314"/>
                  <a:gd name="connsiteX33" fmla="*/ 35609 w 160168"/>
                  <a:gd name="connsiteY33" fmla="*/ 14078 h 30314"/>
                  <a:gd name="connsiteX34" fmla="*/ 4137 w 160168"/>
                  <a:gd name="connsiteY34" fmla="*/ 29549 h 30314"/>
                  <a:gd name="connsiteX35" fmla="*/ 18901 w 160168"/>
                  <a:gd name="connsiteY35" fmla="*/ 20709 h 30314"/>
                  <a:gd name="connsiteX36" fmla="*/ 20315 w 160168"/>
                  <a:gd name="connsiteY36" fmla="*/ 16731 h 30314"/>
                  <a:gd name="connsiteX37" fmla="*/ 16337 w 160168"/>
                  <a:gd name="connsiteY37" fmla="*/ 15316 h 30314"/>
                  <a:gd name="connsiteX38" fmla="*/ 601 w 160168"/>
                  <a:gd name="connsiteY38" fmla="*/ 24864 h 30314"/>
                  <a:gd name="connsiteX39" fmla="*/ 628 w 160168"/>
                  <a:gd name="connsiteY39" fmla="*/ 29116 h 30314"/>
                  <a:gd name="connsiteX40" fmla="*/ 4137 w 160168"/>
                  <a:gd name="connsiteY40" fmla="*/ 29638 h 30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0168" h="30314">
                    <a:moveTo>
                      <a:pt x="140104" y="10189"/>
                    </a:moveTo>
                    <a:cubicBezTo>
                      <a:pt x="146027" y="11426"/>
                      <a:pt x="151685" y="12841"/>
                      <a:pt x="157166" y="14432"/>
                    </a:cubicBezTo>
                    <a:cubicBezTo>
                      <a:pt x="158819" y="14282"/>
                      <a:pt x="160039" y="12823"/>
                      <a:pt x="159889" y="11170"/>
                    </a:cubicBezTo>
                    <a:cubicBezTo>
                      <a:pt x="159809" y="10268"/>
                      <a:pt x="159323" y="9455"/>
                      <a:pt x="158580" y="8951"/>
                    </a:cubicBezTo>
                    <a:cubicBezTo>
                      <a:pt x="152922" y="7360"/>
                      <a:pt x="147088" y="5857"/>
                      <a:pt x="140899" y="4619"/>
                    </a:cubicBezTo>
                    <a:cubicBezTo>
                      <a:pt x="139334" y="4062"/>
                      <a:pt x="137619" y="4884"/>
                      <a:pt x="137063" y="6449"/>
                    </a:cubicBezTo>
                    <a:cubicBezTo>
                      <a:pt x="136505" y="8014"/>
                      <a:pt x="137319" y="9729"/>
                      <a:pt x="138884" y="10286"/>
                    </a:cubicBezTo>
                    <a:cubicBezTo>
                      <a:pt x="139166" y="10383"/>
                      <a:pt x="139458" y="10436"/>
                      <a:pt x="139750" y="10454"/>
                    </a:cubicBezTo>
                    <a:close/>
                    <a:moveTo>
                      <a:pt x="104742" y="5857"/>
                    </a:moveTo>
                    <a:cubicBezTo>
                      <a:pt x="110665" y="5857"/>
                      <a:pt x="116588" y="6652"/>
                      <a:pt x="122423" y="7360"/>
                    </a:cubicBezTo>
                    <a:cubicBezTo>
                      <a:pt x="124023" y="7519"/>
                      <a:pt x="125464" y="6387"/>
                      <a:pt x="125694" y="4796"/>
                    </a:cubicBezTo>
                    <a:cubicBezTo>
                      <a:pt x="125950" y="3205"/>
                      <a:pt x="124863" y="1711"/>
                      <a:pt x="123271" y="1454"/>
                    </a:cubicBezTo>
                    <a:cubicBezTo>
                      <a:pt x="123227" y="1445"/>
                      <a:pt x="123174" y="1445"/>
                      <a:pt x="123130" y="1437"/>
                    </a:cubicBezTo>
                    <a:cubicBezTo>
                      <a:pt x="117233" y="729"/>
                      <a:pt x="111346" y="199"/>
                      <a:pt x="105449" y="-155"/>
                    </a:cubicBezTo>
                    <a:cubicBezTo>
                      <a:pt x="103822" y="-208"/>
                      <a:pt x="102452" y="1048"/>
                      <a:pt x="102355" y="2674"/>
                    </a:cubicBezTo>
                    <a:cubicBezTo>
                      <a:pt x="102258" y="4327"/>
                      <a:pt x="103513" y="5760"/>
                      <a:pt x="105175" y="5857"/>
                    </a:cubicBezTo>
                    <a:cubicBezTo>
                      <a:pt x="105290" y="5866"/>
                      <a:pt x="105414" y="5866"/>
                      <a:pt x="105537" y="5857"/>
                    </a:cubicBezTo>
                    <a:close/>
                    <a:moveTo>
                      <a:pt x="69380" y="6829"/>
                    </a:moveTo>
                    <a:cubicBezTo>
                      <a:pt x="75126" y="6210"/>
                      <a:pt x="81049" y="5769"/>
                      <a:pt x="87061" y="5592"/>
                    </a:cubicBezTo>
                    <a:cubicBezTo>
                      <a:pt x="88670" y="5547"/>
                      <a:pt x="89934" y="4195"/>
                      <a:pt x="89890" y="2586"/>
                    </a:cubicBezTo>
                    <a:cubicBezTo>
                      <a:pt x="89890" y="2586"/>
                      <a:pt x="89890" y="2586"/>
                      <a:pt x="89890" y="2586"/>
                    </a:cubicBezTo>
                    <a:cubicBezTo>
                      <a:pt x="89846" y="959"/>
                      <a:pt x="88511" y="-331"/>
                      <a:pt x="86884" y="-331"/>
                    </a:cubicBezTo>
                    <a:cubicBezTo>
                      <a:pt x="80784" y="-331"/>
                      <a:pt x="74772" y="199"/>
                      <a:pt x="68761" y="906"/>
                    </a:cubicBezTo>
                    <a:cubicBezTo>
                      <a:pt x="67152" y="1304"/>
                      <a:pt x="66171" y="2940"/>
                      <a:pt x="66569" y="4549"/>
                    </a:cubicBezTo>
                    <a:cubicBezTo>
                      <a:pt x="66896" y="5883"/>
                      <a:pt x="68089" y="6820"/>
                      <a:pt x="69468" y="6829"/>
                    </a:cubicBezTo>
                    <a:close/>
                    <a:moveTo>
                      <a:pt x="35079" y="14078"/>
                    </a:moveTo>
                    <a:cubicBezTo>
                      <a:pt x="40639" y="12240"/>
                      <a:pt x="46315" y="10737"/>
                      <a:pt x="52053" y="9570"/>
                    </a:cubicBezTo>
                    <a:cubicBezTo>
                      <a:pt x="53617" y="9022"/>
                      <a:pt x="54448" y="7316"/>
                      <a:pt x="53909" y="5742"/>
                    </a:cubicBezTo>
                    <a:cubicBezTo>
                      <a:pt x="53458" y="4451"/>
                      <a:pt x="52185" y="3620"/>
                      <a:pt x="50815" y="3735"/>
                    </a:cubicBezTo>
                    <a:cubicBezTo>
                      <a:pt x="44839" y="4955"/>
                      <a:pt x="38933" y="6520"/>
                      <a:pt x="33134" y="8421"/>
                    </a:cubicBezTo>
                    <a:cubicBezTo>
                      <a:pt x="31604" y="8925"/>
                      <a:pt x="30765" y="10569"/>
                      <a:pt x="31269" y="12098"/>
                    </a:cubicBezTo>
                    <a:cubicBezTo>
                      <a:pt x="31269" y="12107"/>
                      <a:pt x="31278" y="12125"/>
                      <a:pt x="31278" y="12133"/>
                    </a:cubicBezTo>
                    <a:cubicBezTo>
                      <a:pt x="31596" y="13716"/>
                      <a:pt x="33134" y="14733"/>
                      <a:pt x="34708" y="14423"/>
                    </a:cubicBezTo>
                    <a:cubicBezTo>
                      <a:pt x="35026" y="14352"/>
                      <a:pt x="35335" y="14238"/>
                      <a:pt x="35609" y="14078"/>
                    </a:cubicBezTo>
                    <a:close/>
                    <a:moveTo>
                      <a:pt x="4137" y="29549"/>
                    </a:moveTo>
                    <a:cubicBezTo>
                      <a:pt x="8787" y="26172"/>
                      <a:pt x="13729" y="23220"/>
                      <a:pt x="18901" y="20709"/>
                    </a:cubicBezTo>
                    <a:cubicBezTo>
                      <a:pt x="20377" y="19993"/>
                      <a:pt x="21014" y="18216"/>
                      <a:pt x="20315" y="16731"/>
                    </a:cubicBezTo>
                    <a:cubicBezTo>
                      <a:pt x="19599" y="15254"/>
                      <a:pt x="17831" y="14618"/>
                      <a:pt x="16337" y="15316"/>
                    </a:cubicBezTo>
                    <a:cubicBezTo>
                      <a:pt x="10821" y="18021"/>
                      <a:pt x="5552" y="21222"/>
                      <a:pt x="601" y="24864"/>
                    </a:cubicBezTo>
                    <a:cubicBezTo>
                      <a:pt x="-566" y="26040"/>
                      <a:pt x="-557" y="27949"/>
                      <a:pt x="628" y="29116"/>
                    </a:cubicBezTo>
                    <a:cubicBezTo>
                      <a:pt x="1556" y="30036"/>
                      <a:pt x="2979" y="30248"/>
                      <a:pt x="4137" y="29638"/>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104"/>
              <p:cNvSpPr/>
              <p:nvPr/>
            </p:nvSpPr>
            <p:spPr>
              <a:xfrm>
                <a:off x="438336" y="6186288"/>
                <a:ext cx="641868" cy="65159"/>
              </a:xfrm>
              <a:custGeom>
                <a:avLst/>
                <a:gdLst>
                  <a:gd name="connsiteX0" fmla="*/ 19907 w 874340"/>
                  <a:gd name="connsiteY0" fmla="*/ 81355 h 88758"/>
                  <a:gd name="connsiteX1" fmla="*/ 2226 w 874340"/>
                  <a:gd name="connsiteY1" fmla="*/ 82504 h 88758"/>
                  <a:gd name="connsiteX2" fmla="*/ -223 w 874340"/>
                  <a:gd name="connsiteY2" fmla="*/ 85978 h 88758"/>
                  <a:gd name="connsiteX3" fmla="*/ 2226 w 874340"/>
                  <a:gd name="connsiteY3" fmla="*/ 88427 h 88758"/>
                  <a:gd name="connsiteX4" fmla="*/ 19907 w 874340"/>
                  <a:gd name="connsiteY4" fmla="*/ 87278 h 88758"/>
                  <a:gd name="connsiteX5" fmla="*/ 22152 w 874340"/>
                  <a:gd name="connsiteY5" fmla="*/ 83671 h 88758"/>
                  <a:gd name="connsiteX6" fmla="*/ 19464 w 874340"/>
                  <a:gd name="connsiteY6" fmla="*/ 81355 h 88758"/>
                  <a:gd name="connsiteX7" fmla="*/ 55710 w 874340"/>
                  <a:gd name="connsiteY7" fmla="*/ 78879 h 88758"/>
                  <a:gd name="connsiteX8" fmla="*/ 38030 w 874340"/>
                  <a:gd name="connsiteY8" fmla="*/ 80117 h 88758"/>
                  <a:gd name="connsiteX9" fmla="*/ 34555 w 874340"/>
                  <a:gd name="connsiteY9" fmla="*/ 82566 h 88758"/>
                  <a:gd name="connsiteX10" fmla="*/ 37004 w 874340"/>
                  <a:gd name="connsiteY10" fmla="*/ 86040 h 88758"/>
                  <a:gd name="connsiteX11" fmla="*/ 38030 w 874340"/>
                  <a:gd name="connsiteY11" fmla="*/ 86040 h 88758"/>
                  <a:gd name="connsiteX12" fmla="*/ 55710 w 874340"/>
                  <a:gd name="connsiteY12" fmla="*/ 84802 h 88758"/>
                  <a:gd name="connsiteX13" fmla="*/ 58451 w 874340"/>
                  <a:gd name="connsiteY13" fmla="*/ 81620 h 88758"/>
                  <a:gd name="connsiteX14" fmla="*/ 55710 w 874340"/>
                  <a:gd name="connsiteY14" fmla="*/ 78879 h 88758"/>
                  <a:gd name="connsiteX15" fmla="*/ 91072 w 874340"/>
                  <a:gd name="connsiteY15" fmla="*/ 76316 h 88758"/>
                  <a:gd name="connsiteX16" fmla="*/ 73391 w 874340"/>
                  <a:gd name="connsiteY16" fmla="*/ 77553 h 88758"/>
                  <a:gd name="connsiteX17" fmla="*/ 70642 w 874340"/>
                  <a:gd name="connsiteY17" fmla="*/ 80630 h 88758"/>
                  <a:gd name="connsiteX18" fmla="*/ 70651 w 874340"/>
                  <a:gd name="connsiteY18" fmla="*/ 80736 h 88758"/>
                  <a:gd name="connsiteX19" fmla="*/ 73542 w 874340"/>
                  <a:gd name="connsiteY19" fmla="*/ 83494 h 88758"/>
                  <a:gd name="connsiteX20" fmla="*/ 73834 w 874340"/>
                  <a:gd name="connsiteY20" fmla="*/ 83476 h 88758"/>
                  <a:gd name="connsiteX21" fmla="*/ 91515 w 874340"/>
                  <a:gd name="connsiteY21" fmla="*/ 82239 h 88758"/>
                  <a:gd name="connsiteX22" fmla="*/ 94255 w 874340"/>
                  <a:gd name="connsiteY22" fmla="*/ 79056 h 88758"/>
                  <a:gd name="connsiteX23" fmla="*/ 91426 w 874340"/>
                  <a:gd name="connsiteY23" fmla="*/ 76316 h 88758"/>
                  <a:gd name="connsiteX24" fmla="*/ 126434 w 874340"/>
                  <a:gd name="connsiteY24" fmla="*/ 73575 h 88758"/>
                  <a:gd name="connsiteX25" fmla="*/ 108753 w 874340"/>
                  <a:gd name="connsiteY25" fmla="*/ 74901 h 88758"/>
                  <a:gd name="connsiteX26" fmla="*/ 106013 w 874340"/>
                  <a:gd name="connsiteY26" fmla="*/ 78172 h 88758"/>
                  <a:gd name="connsiteX27" fmla="*/ 109284 w 874340"/>
                  <a:gd name="connsiteY27" fmla="*/ 80913 h 88758"/>
                  <a:gd name="connsiteX28" fmla="*/ 126965 w 874340"/>
                  <a:gd name="connsiteY28" fmla="*/ 79498 h 88758"/>
                  <a:gd name="connsiteX29" fmla="*/ 129794 w 874340"/>
                  <a:gd name="connsiteY29" fmla="*/ 76325 h 88758"/>
                  <a:gd name="connsiteX30" fmla="*/ 129794 w 874340"/>
                  <a:gd name="connsiteY30" fmla="*/ 76316 h 88758"/>
                  <a:gd name="connsiteX31" fmla="*/ 127053 w 874340"/>
                  <a:gd name="connsiteY31" fmla="*/ 73575 h 88758"/>
                  <a:gd name="connsiteX32" fmla="*/ 161796 w 874340"/>
                  <a:gd name="connsiteY32" fmla="*/ 70835 h 88758"/>
                  <a:gd name="connsiteX33" fmla="*/ 144115 w 874340"/>
                  <a:gd name="connsiteY33" fmla="*/ 72249 h 88758"/>
                  <a:gd name="connsiteX34" fmla="*/ 140880 w 874340"/>
                  <a:gd name="connsiteY34" fmla="*/ 75007 h 88758"/>
                  <a:gd name="connsiteX35" fmla="*/ 143629 w 874340"/>
                  <a:gd name="connsiteY35" fmla="*/ 78243 h 88758"/>
                  <a:gd name="connsiteX36" fmla="*/ 144557 w 874340"/>
                  <a:gd name="connsiteY36" fmla="*/ 78172 h 88758"/>
                  <a:gd name="connsiteX37" fmla="*/ 162238 w 874340"/>
                  <a:gd name="connsiteY37" fmla="*/ 76758 h 88758"/>
                  <a:gd name="connsiteX38" fmla="*/ 164987 w 874340"/>
                  <a:gd name="connsiteY38" fmla="*/ 73681 h 88758"/>
                  <a:gd name="connsiteX39" fmla="*/ 164979 w 874340"/>
                  <a:gd name="connsiteY39" fmla="*/ 73575 h 88758"/>
                  <a:gd name="connsiteX40" fmla="*/ 162769 w 874340"/>
                  <a:gd name="connsiteY40" fmla="*/ 70835 h 88758"/>
                  <a:gd name="connsiteX41" fmla="*/ 197158 w 874340"/>
                  <a:gd name="connsiteY41" fmla="*/ 68094 h 88758"/>
                  <a:gd name="connsiteX42" fmla="*/ 179477 w 874340"/>
                  <a:gd name="connsiteY42" fmla="*/ 69420 h 88758"/>
                  <a:gd name="connsiteX43" fmla="*/ 176692 w 874340"/>
                  <a:gd name="connsiteY43" fmla="*/ 72647 h 88758"/>
                  <a:gd name="connsiteX44" fmla="*/ 179919 w 874340"/>
                  <a:gd name="connsiteY44" fmla="*/ 75432 h 88758"/>
                  <a:gd name="connsiteX45" fmla="*/ 197600 w 874340"/>
                  <a:gd name="connsiteY45" fmla="*/ 74017 h 88758"/>
                  <a:gd name="connsiteX46" fmla="*/ 200341 w 874340"/>
                  <a:gd name="connsiteY46" fmla="*/ 70835 h 88758"/>
                  <a:gd name="connsiteX47" fmla="*/ 198396 w 874340"/>
                  <a:gd name="connsiteY47" fmla="*/ 68094 h 88758"/>
                  <a:gd name="connsiteX48" fmla="*/ 232520 w 874340"/>
                  <a:gd name="connsiteY48" fmla="*/ 65177 h 88758"/>
                  <a:gd name="connsiteX49" fmla="*/ 214839 w 874340"/>
                  <a:gd name="connsiteY49" fmla="*/ 66680 h 88758"/>
                  <a:gd name="connsiteX50" fmla="*/ 212089 w 874340"/>
                  <a:gd name="connsiteY50" fmla="*/ 69756 h 88758"/>
                  <a:gd name="connsiteX51" fmla="*/ 212098 w 874340"/>
                  <a:gd name="connsiteY51" fmla="*/ 69862 h 88758"/>
                  <a:gd name="connsiteX52" fmla="*/ 215281 w 874340"/>
                  <a:gd name="connsiteY52" fmla="*/ 72602 h 88758"/>
                  <a:gd name="connsiteX53" fmla="*/ 232962 w 874340"/>
                  <a:gd name="connsiteY53" fmla="*/ 71188 h 88758"/>
                  <a:gd name="connsiteX54" fmla="*/ 235746 w 874340"/>
                  <a:gd name="connsiteY54" fmla="*/ 67961 h 88758"/>
                  <a:gd name="connsiteX55" fmla="*/ 232520 w 874340"/>
                  <a:gd name="connsiteY55" fmla="*/ 65177 h 88758"/>
                  <a:gd name="connsiteX56" fmla="*/ 267882 w 874340"/>
                  <a:gd name="connsiteY56" fmla="*/ 62348 h 88758"/>
                  <a:gd name="connsiteX57" fmla="*/ 250201 w 874340"/>
                  <a:gd name="connsiteY57" fmla="*/ 63762 h 88758"/>
                  <a:gd name="connsiteX58" fmla="*/ 247460 w 874340"/>
                  <a:gd name="connsiteY58" fmla="*/ 67033 h 88758"/>
                  <a:gd name="connsiteX59" fmla="*/ 250731 w 874340"/>
                  <a:gd name="connsiteY59" fmla="*/ 69685 h 88758"/>
                  <a:gd name="connsiteX60" fmla="*/ 268412 w 874340"/>
                  <a:gd name="connsiteY60" fmla="*/ 68271 h 88758"/>
                  <a:gd name="connsiteX61" fmla="*/ 271162 w 874340"/>
                  <a:gd name="connsiteY61" fmla="*/ 65194 h 88758"/>
                  <a:gd name="connsiteX62" fmla="*/ 271153 w 874340"/>
                  <a:gd name="connsiteY62" fmla="*/ 65088 h 88758"/>
                  <a:gd name="connsiteX63" fmla="*/ 269738 w 874340"/>
                  <a:gd name="connsiteY63" fmla="*/ 62348 h 88758"/>
                  <a:gd name="connsiteX64" fmla="*/ 303244 w 874340"/>
                  <a:gd name="connsiteY64" fmla="*/ 59430 h 88758"/>
                  <a:gd name="connsiteX65" fmla="*/ 285563 w 874340"/>
                  <a:gd name="connsiteY65" fmla="*/ 60845 h 88758"/>
                  <a:gd name="connsiteX66" fmla="*/ 282911 w 874340"/>
                  <a:gd name="connsiteY66" fmla="*/ 64116 h 88758"/>
                  <a:gd name="connsiteX67" fmla="*/ 285890 w 874340"/>
                  <a:gd name="connsiteY67" fmla="*/ 66786 h 88758"/>
                  <a:gd name="connsiteX68" fmla="*/ 286093 w 874340"/>
                  <a:gd name="connsiteY68" fmla="*/ 66768 h 88758"/>
                  <a:gd name="connsiteX69" fmla="*/ 303774 w 874340"/>
                  <a:gd name="connsiteY69" fmla="*/ 65354 h 88758"/>
                  <a:gd name="connsiteX70" fmla="*/ 306426 w 874340"/>
                  <a:gd name="connsiteY70" fmla="*/ 62197 h 88758"/>
                  <a:gd name="connsiteX71" fmla="*/ 306426 w 874340"/>
                  <a:gd name="connsiteY71" fmla="*/ 62171 h 88758"/>
                  <a:gd name="connsiteX72" fmla="*/ 305365 w 874340"/>
                  <a:gd name="connsiteY72" fmla="*/ 59430 h 88758"/>
                  <a:gd name="connsiteX73" fmla="*/ 338605 w 874340"/>
                  <a:gd name="connsiteY73" fmla="*/ 56425 h 88758"/>
                  <a:gd name="connsiteX74" fmla="*/ 320924 w 874340"/>
                  <a:gd name="connsiteY74" fmla="*/ 57927 h 88758"/>
                  <a:gd name="connsiteX75" fmla="*/ 318175 w 874340"/>
                  <a:gd name="connsiteY75" fmla="*/ 61004 h 88758"/>
                  <a:gd name="connsiteX76" fmla="*/ 318184 w 874340"/>
                  <a:gd name="connsiteY76" fmla="*/ 61110 h 88758"/>
                  <a:gd name="connsiteX77" fmla="*/ 321260 w 874340"/>
                  <a:gd name="connsiteY77" fmla="*/ 63859 h 88758"/>
                  <a:gd name="connsiteX78" fmla="*/ 321367 w 874340"/>
                  <a:gd name="connsiteY78" fmla="*/ 63851 h 88758"/>
                  <a:gd name="connsiteX79" fmla="*/ 339048 w 874340"/>
                  <a:gd name="connsiteY79" fmla="*/ 62348 h 88758"/>
                  <a:gd name="connsiteX80" fmla="*/ 341788 w 874340"/>
                  <a:gd name="connsiteY80" fmla="*/ 59165 h 88758"/>
                  <a:gd name="connsiteX81" fmla="*/ 340993 w 874340"/>
                  <a:gd name="connsiteY81" fmla="*/ 56425 h 88758"/>
                  <a:gd name="connsiteX82" fmla="*/ 373967 w 874340"/>
                  <a:gd name="connsiteY82" fmla="*/ 53419 h 88758"/>
                  <a:gd name="connsiteX83" fmla="*/ 356286 w 874340"/>
                  <a:gd name="connsiteY83" fmla="*/ 54922 h 88758"/>
                  <a:gd name="connsiteX84" fmla="*/ 353546 w 874340"/>
                  <a:gd name="connsiteY84" fmla="*/ 58166 h 88758"/>
                  <a:gd name="connsiteX85" fmla="*/ 353546 w 874340"/>
                  <a:gd name="connsiteY85" fmla="*/ 58192 h 88758"/>
                  <a:gd name="connsiteX86" fmla="*/ 356702 w 874340"/>
                  <a:gd name="connsiteY86" fmla="*/ 60845 h 88758"/>
                  <a:gd name="connsiteX87" fmla="*/ 356729 w 874340"/>
                  <a:gd name="connsiteY87" fmla="*/ 60845 h 88758"/>
                  <a:gd name="connsiteX88" fmla="*/ 374409 w 874340"/>
                  <a:gd name="connsiteY88" fmla="*/ 59342 h 88758"/>
                  <a:gd name="connsiteX89" fmla="*/ 377583 w 874340"/>
                  <a:gd name="connsiteY89" fmla="*/ 56513 h 88758"/>
                  <a:gd name="connsiteX90" fmla="*/ 374754 w 874340"/>
                  <a:gd name="connsiteY90" fmla="*/ 53339 h 88758"/>
                  <a:gd name="connsiteX91" fmla="*/ 373879 w 874340"/>
                  <a:gd name="connsiteY91" fmla="*/ 53419 h 88758"/>
                  <a:gd name="connsiteX92" fmla="*/ 409329 w 874340"/>
                  <a:gd name="connsiteY92" fmla="*/ 50413 h 88758"/>
                  <a:gd name="connsiteX93" fmla="*/ 391648 w 874340"/>
                  <a:gd name="connsiteY93" fmla="*/ 51916 h 88758"/>
                  <a:gd name="connsiteX94" fmla="*/ 388908 w 874340"/>
                  <a:gd name="connsiteY94" fmla="*/ 55099 h 88758"/>
                  <a:gd name="connsiteX95" fmla="*/ 392152 w 874340"/>
                  <a:gd name="connsiteY95" fmla="*/ 57839 h 88758"/>
                  <a:gd name="connsiteX96" fmla="*/ 392179 w 874340"/>
                  <a:gd name="connsiteY96" fmla="*/ 57839 h 88758"/>
                  <a:gd name="connsiteX97" fmla="*/ 409860 w 874340"/>
                  <a:gd name="connsiteY97" fmla="*/ 56336 h 88758"/>
                  <a:gd name="connsiteX98" fmla="*/ 412600 w 874340"/>
                  <a:gd name="connsiteY98" fmla="*/ 53065 h 88758"/>
                  <a:gd name="connsiteX99" fmla="*/ 412247 w 874340"/>
                  <a:gd name="connsiteY99" fmla="*/ 50413 h 88758"/>
                  <a:gd name="connsiteX100" fmla="*/ 444691 w 874340"/>
                  <a:gd name="connsiteY100" fmla="*/ 47230 h 88758"/>
                  <a:gd name="connsiteX101" fmla="*/ 427010 w 874340"/>
                  <a:gd name="connsiteY101" fmla="*/ 48822 h 88758"/>
                  <a:gd name="connsiteX102" fmla="*/ 424270 w 874340"/>
                  <a:gd name="connsiteY102" fmla="*/ 52093 h 88758"/>
                  <a:gd name="connsiteX103" fmla="*/ 427541 w 874340"/>
                  <a:gd name="connsiteY103" fmla="*/ 54745 h 88758"/>
                  <a:gd name="connsiteX104" fmla="*/ 445221 w 874340"/>
                  <a:gd name="connsiteY104" fmla="*/ 53154 h 88758"/>
                  <a:gd name="connsiteX105" fmla="*/ 447874 w 874340"/>
                  <a:gd name="connsiteY105" fmla="*/ 49998 h 88758"/>
                  <a:gd name="connsiteX106" fmla="*/ 447874 w 874340"/>
                  <a:gd name="connsiteY106" fmla="*/ 49971 h 88758"/>
                  <a:gd name="connsiteX107" fmla="*/ 447962 w 874340"/>
                  <a:gd name="connsiteY107" fmla="*/ 47230 h 88758"/>
                  <a:gd name="connsiteX108" fmla="*/ 480053 w 874340"/>
                  <a:gd name="connsiteY108" fmla="*/ 44136 h 88758"/>
                  <a:gd name="connsiteX109" fmla="*/ 462372 w 874340"/>
                  <a:gd name="connsiteY109" fmla="*/ 45728 h 88758"/>
                  <a:gd name="connsiteX110" fmla="*/ 459720 w 874340"/>
                  <a:gd name="connsiteY110" fmla="*/ 48884 h 88758"/>
                  <a:gd name="connsiteX111" fmla="*/ 459720 w 874340"/>
                  <a:gd name="connsiteY111" fmla="*/ 48910 h 88758"/>
                  <a:gd name="connsiteX112" fmla="*/ 462902 w 874340"/>
                  <a:gd name="connsiteY112" fmla="*/ 51651 h 88758"/>
                  <a:gd name="connsiteX113" fmla="*/ 480583 w 874340"/>
                  <a:gd name="connsiteY113" fmla="*/ 50059 h 88758"/>
                  <a:gd name="connsiteX114" fmla="*/ 483324 w 874340"/>
                  <a:gd name="connsiteY114" fmla="*/ 46788 h 88758"/>
                  <a:gd name="connsiteX115" fmla="*/ 483501 w 874340"/>
                  <a:gd name="connsiteY115" fmla="*/ 44136 h 88758"/>
                  <a:gd name="connsiteX116" fmla="*/ 515415 w 874340"/>
                  <a:gd name="connsiteY116" fmla="*/ 40865 h 88758"/>
                  <a:gd name="connsiteX117" fmla="*/ 497734 w 874340"/>
                  <a:gd name="connsiteY117" fmla="*/ 42456 h 88758"/>
                  <a:gd name="connsiteX118" fmla="*/ 494993 w 874340"/>
                  <a:gd name="connsiteY118" fmla="*/ 45728 h 88758"/>
                  <a:gd name="connsiteX119" fmla="*/ 498264 w 874340"/>
                  <a:gd name="connsiteY119" fmla="*/ 48380 h 88758"/>
                  <a:gd name="connsiteX120" fmla="*/ 498264 w 874340"/>
                  <a:gd name="connsiteY120" fmla="*/ 48380 h 88758"/>
                  <a:gd name="connsiteX121" fmla="*/ 515945 w 874340"/>
                  <a:gd name="connsiteY121" fmla="*/ 46788 h 88758"/>
                  <a:gd name="connsiteX122" fmla="*/ 519119 w 874340"/>
                  <a:gd name="connsiteY122" fmla="*/ 43959 h 88758"/>
                  <a:gd name="connsiteX123" fmla="*/ 516290 w 874340"/>
                  <a:gd name="connsiteY123" fmla="*/ 40786 h 88758"/>
                  <a:gd name="connsiteX124" fmla="*/ 515415 w 874340"/>
                  <a:gd name="connsiteY124" fmla="*/ 40865 h 88758"/>
                  <a:gd name="connsiteX125" fmla="*/ 550777 w 874340"/>
                  <a:gd name="connsiteY125" fmla="*/ 37594 h 88758"/>
                  <a:gd name="connsiteX126" fmla="*/ 533096 w 874340"/>
                  <a:gd name="connsiteY126" fmla="*/ 39274 h 88758"/>
                  <a:gd name="connsiteX127" fmla="*/ 530444 w 874340"/>
                  <a:gd name="connsiteY127" fmla="*/ 42430 h 88758"/>
                  <a:gd name="connsiteX128" fmla="*/ 530444 w 874340"/>
                  <a:gd name="connsiteY128" fmla="*/ 42456 h 88758"/>
                  <a:gd name="connsiteX129" fmla="*/ 533715 w 874340"/>
                  <a:gd name="connsiteY129" fmla="*/ 45197 h 88758"/>
                  <a:gd name="connsiteX130" fmla="*/ 551396 w 874340"/>
                  <a:gd name="connsiteY130" fmla="*/ 43518 h 88758"/>
                  <a:gd name="connsiteX131" fmla="*/ 553615 w 874340"/>
                  <a:gd name="connsiteY131" fmla="*/ 39893 h 88758"/>
                  <a:gd name="connsiteX132" fmla="*/ 550865 w 874340"/>
                  <a:gd name="connsiteY132" fmla="*/ 37594 h 88758"/>
                  <a:gd name="connsiteX133" fmla="*/ 586139 w 874340"/>
                  <a:gd name="connsiteY133" fmla="*/ 34235 h 88758"/>
                  <a:gd name="connsiteX134" fmla="*/ 568458 w 874340"/>
                  <a:gd name="connsiteY134" fmla="*/ 35915 h 88758"/>
                  <a:gd name="connsiteX135" fmla="*/ 565355 w 874340"/>
                  <a:gd name="connsiteY135" fmla="*/ 38823 h 88758"/>
                  <a:gd name="connsiteX136" fmla="*/ 568263 w 874340"/>
                  <a:gd name="connsiteY136" fmla="*/ 41926 h 88758"/>
                  <a:gd name="connsiteX137" fmla="*/ 569077 w 874340"/>
                  <a:gd name="connsiteY137" fmla="*/ 41838 h 88758"/>
                  <a:gd name="connsiteX138" fmla="*/ 586757 w 874340"/>
                  <a:gd name="connsiteY138" fmla="*/ 40158 h 88758"/>
                  <a:gd name="connsiteX139" fmla="*/ 588976 w 874340"/>
                  <a:gd name="connsiteY139" fmla="*/ 36533 h 88758"/>
                  <a:gd name="connsiteX140" fmla="*/ 586227 w 874340"/>
                  <a:gd name="connsiteY140" fmla="*/ 34235 h 88758"/>
                  <a:gd name="connsiteX141" fmla="*/ 621500 w 874340"/>
                  <a:gd name="connsiteY141" fmla="*/ 30787 h 88758"/>
                  <a:gd name="connsiteX142" fmla="*/ 603819 w 874340"/>
                  <a:gd name="connsiteY142" fmla="*/ 32555 h 88758"/>
                  <a:gd name="connsiteX143" fmla="*/ 601600 w 874340"/>
                  <a:gd name="connsiteY143" fmla="*/ 36180 h 88758"/>
                  <a:gd name="connsiteX144" fmla="*/ 604350 w 874340"/>
                  <a:gd name="connsiteY144" fmla="*/ 38478 h 88758"/>
                  <a:gd name="connsiteX145" fmla="*/ 622031 w 874340"/>
                  <a:gd name="connsiteY145" fmla="*/ 36710 h 88758"/>
                  <a:gd name="connsiteX146" fmla="*/ 624232 w 874340"/>
                  <a:gd name="connsiteY146" fmla="*/ 33077 h 88758"/>
                  <a:gd name="connsiteX147" fmla="*/ 621412 w 874340"/>
                  <a:gd name="connsiteY147" fmla="*/ 30787 h 88758"/>
                  <a:gd name="connsiteX148" fmla="*/ 656862 w 874340"/>
                  <a:gd name="connsiteY148" fmla="*/ 27251 h 88758"/>
                  <a:gd name="connsiteX149" fmla="*/ 639181 w 874340"/>
                  <a:gd name="connsiteY149" fmla="*/ 29019 h 88758"/>
                  <a:gd name="connsiteX150" fmla="*/ 636529 w 874340"/>
                  <a:gd name="connsiteY150" fmla="*/ 32290 h 88758"/>
                  <a:gd name="connsiteX151" fmla="*/ 639800 w 874340"/>
                  <a:gd name="connsiteY151" fmla="*/ 34942 h 88758"/>
                  <a:gd name="connsiteX152" fmla="*/ 657481 w 874340"/>
                  <a:gd name="connsiteY152" fmla="*/ 33174 h 88758"/>
                  <a:gd name="connsiteX153" fmla="*/ 660655 w 874340"/>
                  <a:gd name="connsiteY153" fmla="*/ 30345 h 88758"/>
                  <a:gd name="connsiteX154" fmla="*/ 657826 w 874340"/>
                  <a:gd name="connsiteY154" fmla="*/ 27172 h 88758"/>
                  <a:gd name="connsiteX155" fmla="*/ 656951 w 874340"/>
                  <a:gd name="connsiteY155" fmla="*/ 27251 h 88758"/>
                  <a:gd name="connsiteX156" fmla="*/ 692224 w 874340"/>
                  <a:gd name="connsiteY156" fmla="*/ 23626 h 88758"/>
                  <a:gd name="connsiteX157" fmla="*/ 674543 w 874340"/>
                  <a:gd name="connsiteY157" fmla="*/ 25483 h 88758"/>
                  <a:gd name="connsiteX158" fmla="*/ 671882 w 874340"/>
                  <a:gd name="connsiteY158" fmla="*/ 28630 h 88758"/>
                  <a:gd name="connsiteX159" fmla="*/ 671891 w 874340"/>
                  <a:gd name="connsiteY159" fmla="*/ 28754 h 88758"/>
                  <a:gd name="connsiteX160" fmla="*/ 675162 w 874340"/>
                  <a:gd name="connsiteY160" fmla="*/ 31406 h 88758"/>
                  <a:gd name="connsiteX161" fmla="*/ 692843 w 874340"/>
                  <a:gd name="connsiteY161" fmla="*/ 29549 h 88758"/>
                  <a:gd name="connsiteX162" fmla="*/ 695495 w 874340"/>
                  <a:gd name="connsiteY162" fmla="*/ 26279 h 88758"/>
                  <a:gd name="connsiteX163" fmla="*/ 697087 w 874340"/>
                  <a:gd name="connsiteY163" fmla="*/ 23626 h 88758"/>
                  <a:gd name="connsiteX164" fmla="*/ 727586 w 874340"/>
                  <a:gd name="connsiteY164" fmla="*/ 19737 h 88758"/>
                  <a:gd name="connsiteX165" fmla="*/ 709905 w 874340"/>
                  <a:gd name="connsiteY165" fmla="*/ 21682 h 88758"/>
                  <a:gd name="connsiteX166" fmla="*/ 707253 w 874340"/>
                  <a:gd name="connsiteY166" fmla="*/ 24952 h 88758"/>
                  <a:gd name="connsiteX167" fmla="*/ 710568 w 874340"/>
                  <a:gd name="connsiteY167" fmla="*/ 27613 h 88758"/>
                  <a:gd name="connsiteX168" fmla="*/ 710612 w 874340"/>
                  <a:gd name="connsiteY168" fmla="*/ 27605 h 88758"/>
                  <a:gd name="connsiteX169" fmla="*/ 728293 w 874340"/>
                  <a:gd name="connsiteY169" fmla="*/ 25660 h 88758"/>
                  <a:gd name="connsiteX170" fmla="*/ 730945 w 874340"/>
                  <a:gd name="connsiteY170" fmla="*/ 22389 h 88758"/>
                  <a:gd name="connsiteX171" fmla="*/ 732625 w 874340"/>
                  <a:gd name="connsiteY171" fmla="*/ 19737 h 88758"/>
                  <a:gd name="connsiteX172" fmla="*/ 762948 w 874340"/>
                  <a:gd name="connsiteY172" fmla="*/ 15758 h 88758"/>
                  <a:gd name="connsiteX173" fmla="*/ 745267 w 874340"/>
                  <a:gd name="connsiteY173" fmla="*/ 17792 h 88758"/>
                  <a:gd name="connsiteX174" fmla="*/ 743075 w 874340"/>
                  <a:gd name="connsiteY174" fmla="*/ 21434 h 88758"/>
                  <a:gd name="connsiteX175" fmla="*/ 745974 w 874340"/>
                  <a:gd name="connsiteY175" fmla="*/ 23715 h 88758"/>
                  <a:gd name="connsiteX176" fmla="*/ 763655 w 874340"/>
                  <a:gd name="connsiteY176" fmla="*/ 21593 h 88758"/>
                  <a:gd name="connsiteX177" fmla="*/ 766316 w 874340"/>
                  <a:gd name="connsiteY177" fmla="*/ 18446 h 88758"/>
                  <a:gd name="connsiteX178" fmla="*/ 766307 w 874340"/>
                  <a:gd name="connsiteY178" fmla="*/ 18322 h 88758"/>
                  <a:gd name="connsiteX179" fmla="*/ 768164 w 874340"/>
                  <a:gd name="connsiteY179" fmla="*/ 15758 h 88758"/>
                  <a:gd name="connsiteX180" fmla="*/ 798310 w 874340"/>
                  <a:gd name="connsiteY180" fmla="*/ 11338 h 88758"/>
                  <a:gd name="connsiteX181" fmla="*/ 780629 w 874340"/>
                  <a:gd name="connsiteY181" fmla="*/ 13637 h 88758"/>
                  <a:gd name="connsiteX182" fmla="*/ 778109 w 874340"/>
                  <a:gd name="connsiteY182" fmla="*/ 16952 h 88758"/>
                  <a:gd name="connsiteX183" fmla="*/ 781424 w 874340"/>
                  <a:gd name="connsiteY183" fmla="*/ 19471 h 88758"/>
                  <a:gd name="connsiteX184" fmla="*/ 799105 w 874340"/>
                  <a:gd name="connsiteY184" fmla="*/ 17261 h 88758"/>
                  <a:gd name="connsiteX185" fmla="*/ 801669 w 874340"/>
                  <a:gd name="connsiteY185" fmla="*/ 13902 h 88758"/>
                  <a:gd name="connsiteX186" fmla="*/ 803703 w 874340"/>
                  <a:gd name="connsiteY186" fmla="*/ 11338 h 88758"/>
                  <a:gd name="connsiteX187" fmla="*/ 833672 w 874340"/>
                  <a:gd name="connsiteY187" fmla="*/ 6387 h 88758"/>
                  <a:gd name="connsiteX188" fmla="*/ 815991 w 874340"/>
                  <a:gd name="connsiteY188" fmla="*/ 8951 h 88758"/>
                  <a:gd name="connsiteX189" fmla="*/ 813427 w 874340"/>
                  <a:gd name="connsiteY189" fmla="*/ 12311 h 88758"/>
                  <a:gd name="connsiteX190" fmla="*/ 816645 w 874340"/>
                  <a:gd name="connsiteY190" fmla="*/ 14892 h 88758"/>
                  <a:gd name="connsiteX191" fmla="*/ 816786 w 874340"/>
                  <a:gd name="connsiteY191" fmla="*/ 14874 h 88758"/>
                  <a:gd name="connsiteX192" fmla="*/ 834467 w 874340"/>
                  <a:gd name="connsiteY192" fmla="*/ 12311 h 88758"/>
                  <a:gd name="connsiteX193" fmla="*/ 836686 w 874340"/>
                  <a:gd name="connsiteY193" fmla="*/ 8686 h 88758"/>
                  <a:gd name="connsiteX194" fmla="*/ 833583 w 874340"/>
                  <a:gd name="connsiteY194" fmla="*/ 6387 h 88758"/>
                  <a:gd name="connsiteX195" fmla="*/ 868592 w 874340"/>
                  <a:gd name="connsiteY195" fmla="*/ -331 h 88758"/>
                  <a:gd name="connsiteX196" fmla="*/ 850911 w 874340"/>
                  <a:gd name="connsiteY196" fmla="*/ 3470 h 88758"/>
                  <a:gd name="connsiteX197" fmla="*/ 848524 w 874340"/>
                  <a:gd name="connsiteY197" fmla="*/ 6918 h 88758"/>
                  <a:gd name="connsiteX198" fmla="*/ 851874 w 874340"/>
                  <a:gd name="connsiteY198" fmla="*/ 9322 h 88758"/>
                  <a:gd name="connsiteX199" fmla="*/ 851971 w 874340"/>
                  <a:gd name="connsiteY199" fmla="*/ 9305 h 88758"/>
                  <a:gd name="connsiteX200" fmla="*/ 869652 w 874340"/>
                  <a:gd name="connsiteY200" fmla="*/ 5415 h 88758"/>
                  <a:gd name="connsiteX201" fmla="*/ 871694 w 874340"/>
                  <a:gd name="connsiteY201" fmla="*/ 1834 h 88758"/>
                  <a:gd name="connsiteX202" fmla="*/ 871686 w 874340"/>
                  <a:gd name="connsiteY202" fmla="*/ 1791 h 88758"/>
                  <a:gd name="connsiteX203" fmla="*/ 874073 w 874340"/>
                  <a:gd name="connsiteY203" fmla="*/ -331 h 8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874340" h="88758">
                    <a:moveTo>
                      <a:pt x="19907" y="81355"/>
                    </a:moveTo>
                    <a:lnTo>
                      <a:pt x="2226" y="82504"/>
                    </a:lnTo>
                    <a:cubicBezTo>
                      <a:pt x="590" y="82787"/>
                      <a:pt x="-506" y="84343"/>
                      <a:pt x="-223" y="85978"/>
                    </a:cubicBezTo>
                    <a:cubicBezTo>
                      <a:pt x="-2" y="87233"/>
                      <a:pt x="970" y="88206"/>
                      <a:pt x="2226" y="88427"/>
                    </a:cubicBezTo>
                    <a:lnTo>
                      <a:pt x="19907" y="87278"/>
                    </a:lnTo>
                    <a:cubicBezTo>
                      <a:pt x="21524" y="86898"/>
                      <a:pt x="22523" y="85280"/>
                      <a:pt x="22152" y="83671"/>
                    </a:cubicBezTo>
                    <a:cubicBezTo>
                      <a:pt x="21852" y="82398"/>
                      <a:pt x="20764" y="81461"/>
                      <a:pt x="19464" y="81355"/>
                    </a:cubicBezTo>
                    <a:close/>
                    <a:moveTo>
                      <a:pt x="55710" y="78879"/>
                    </a:moveTo>
                    <a:lnTo>
                      <a:pt x="38030" y="80117"/>
                    </a:lnTo>
                    <a:cubicBezTo>
                      <a:pt x="36394" y="79834"/>
                      <a:pt x="34838" y="80930"/>
                      <a:pt x="34555" y="82566"/>
                    </a:cubicBezTo>
                    <a:cubicBezTo>
                      <a:pt x="34272" y="84201"/>
                      <a:pt x="35369" y="85757"/>
                      <a:pt x="37004" y="86040"/>
                    </a:cubicBezTo>
                    <a:cubicBezTo>
                      <a:pt x="37340" y="86102"/>
                      <a:pt x="37694" y="86102"/>
                      <a:pt x="38030" y="86040"/>
                    </a:cubicBezTo>
                    <a:lnTo>
                      <a:pt x="55710" y="84802"/>
                    </a:lnTo>
                    <a:cubicBezTo>
                      <a:pt x="57337" y="84661"/>
                      <a:pt x="58557" y="83247"/>
                      <a:pt x="58451" y="81620"/>
                    </a:cubicBezTo>
                    <a:cubicBezTo>
                      <a:pt x="58292" y="80179"/>
                      <a:pt x="57151" y="79038"/>
                      <a:pt x="55710" y="78879"/>
                    </a:cubicBezTo>
                    <a:close/>
                    <a:moveTo>
                      <a:pt x="91072" y="76316"/>
                    </a:moveTo>
                    <a:lnTo>
                      <a:pt x="73391" y="77553"/>
                    </a:lnTo>
                    <a:cubicBezTo>
                      <a:pt x="71782" y="77642"/>
                      <a:pt x="70554" y="79021"/>
                      <a:pt x="70642" y="80630"/>
                    </a:cubicBezTo>
                    <a:cubicBezTo>
                      <a:pt x="70642" y="80665"/>
                      <a:pt x="70651" y="80701"/>
                      <a:pt x="70651" y="80736"/>
                    </a:cubicBezTo>
                    <a:cubicBezTo>
                      <a:pt x="70686" y="82301"/>
                      <a:pt x="71986" y="83538"/>
                      <a:pt x="73542" y="83494"/>
                    </a:cubicBezTo>
                    <a:cubicBezTo>
                      <a:pt x="73639" y="83494"/>
                      <a:pt x="73736" y="83485"/>
                      <a:pt x="73834" y="83476"/>
                    </a:cubicBezTo>
                    <a:lnTo>
                      <a:pt x="91515" y="82239"/>
                    </a:lnTo>
                    <a:cubicBezTo>
                      <a:pt x="93115" y="82053"/>
                      <a:pt x="94308" y="80665"/>
                      <a:pt x="94255" y="79056"/>
                    </a:cubicBezTo>
                    <a:cubicBezTo>
                      <a:pt x="94167" y="77545"/>
                      <a:pt x="92938" y="76360"/>
                      <a:pt x="91426" y="76316"/>
                    </a:cubicBezTo>
                    <a:close/>
                    <a:moveTo>
                      <a:pt x="126434" y="73575"/>
                    </a:moveTo>
                    <a:lnTo>
                      <a:pt x="108753" y="74901"/>
                    </a:lnTo>
                    <a:cubicBezTo>
                      <a:pt x="107091" y="75051"/>
                      <a:pt x="105862" y="76510"/>
                      <a:pt x="106013" y="78172"/>
                    </a:cubicBezTo>
                    <a:cubicBezTo>
                      <a:pt x="106163" y="79834"/>
                      <a:pt x="107622" y="81063"/>
                      <a:pt x="109284" y="80913"/>
                    </a:cubicBezTo>
                    <a:lnTo>
                      <a:pt x="126965" y="79498"/>
                    </a:lnTo>
                    <a:cubicBezTo>
                      <a:pt x="128618" y="79401"/>
                      <a:pt x="129891" y="77986"/>
                      <a:pt x="129794" y="76325"/>
                    </a:cubicBezTo>
                    <a:cubicBezTo>
                      <a:pt x="129794" y="76325"/>
                      <a:pt x="129794" y="76316"/>
                      <a:pt x="129794" y="76316"/>
                    </a:cubicBezTo>
                    <a:cubicBezTo>
                      <a:pt x="129634" y="74875"/>
                      <a:pt x="128494" y="73734"/>
                      <a:pt x="127053" y="73575"/>
                    </a:cubicBezTo>
                    <a:close/>
                    <a:moveTo>
                      <a:pt x="161796" y="70835"/>
                    </a:moveTo>
                    <a:lnTo>
                      <a:pt x="144115" y="72249"/>
                    </a:lnTo>
                    <a:cubicBezTo>
                      <a:pt x="142462" y="72116"/>
                      <a:pt x="141012" y="73345"/>
                      <a:pt x="140880" y="75007"/>
                    </a:cubicBezTo>
                    <a:cubicBezTo>
                      <a:pt x="140747" y="76660"/>
                      <a:pt x="141976" y="78110"/>
                      <a:pt x="143629" y="78243"/>
                    </a:cubicBezTo>
                    <a:cubicBezTo>
                      <a:pt x="143938" y="78269"/>
                      <a:pt x="144256" y="78243"/>
                      <a:pt x="144557" y="78172"/>
                    </a:cubicBezTo>
                    <a:lnTo>
                      <a:pt x="162238" y="76758"/>
                    </a:lnTo>
                    <a:cubicBezTo>
                      <a:pt x="163847" y="76669"/>
                      <a:pt x="165076" y="75290"/>
                      <a:pt x="164987" y="73681"/>
                    </a:cubicBezTo>
                    <a:cubicBezTo>
                      <a:pt x="164987" y="73646"/>
                      <a:pt x="164979" y="73610"/>
                      <a:pt x="164979" y="73575"/>
                    </a:cubicBezTo>
                    <a:cubicBezTo>
                      <a:pt x="164908" y="72284"/>
                      <a:pt x="164015" y="71179"/>
                      <a:pt x="162769" y="70835"/>
                    </a:cubicBezTo>
                    <a:close/>
                    <a:moveTo>
                      <a:pt x="197158" y="68094"/>
                    </a:moveTo>
                    <a:lnTo>
                      <a:pt x="179477" y="69420"/>
                    </a:lnTo>
                    <a:cubicBezTo>
                      <a:pt x="177815" y="69544"/>
                      <a:pt x="176568" y="70985"/>
                      <a:pt x="176692" y="72647"/>
                    </a:cubicBezTo>
                    <a:cubicBezTo>
                      <a:pt x="176816" y="74309"/>
                      <a:pt x="178257" y="75555"/>
                      <a:pt x="179919" y="75432"/>
                    </a:cubicBezTo>
                    <a:lnTo>
                      <a:pt x="197600" y="74017"/>
                    </a:lnTo>
                    <a:cubicBezTo>
                      <a:pt x="199200" y="73831"/>
                      <a:pt x="200394" y="72452"/>
                      <a:pt x="200341" y="70835"/>
                    </a:cubicBezTo>
                    <a:cubicBezTo>
                      <a:pt x="200314" y="69606"/>
                      <a:pt x="199545" y="68527"/>
                      <a:pt x="198396" y="68094"/>
                    </a:cubicBezTo>
                    <a:close/>
                    <a:moveTo>
                      <a:pt x="232520" y="65177"/>
                    </a:moveTo>
                    <a:lnTo>
                      <a:pt x="214839" y="66680"/>
                    </a:lnTo>
                    <a:cubicBezTo>
                      <a:pt x="213230" y="66768"/>
                      <a:pt x="212001" y="68147"/>
                      <a:pt x="212089" y="69756"/>
                    </a:cubicBezTo>
                    <a:cubicBezTo>
                      <a:pt x="212089" y="69791"/>
                      <a:pt x="212098" y="69827"/>
                      <a:pt x="212098" y="69862"/>
                    </a:cubicBezTo>
                    <a:cubicBezTo>
                      <a:pt x="212284" y="71462"/>
                      <a:pt x="213663" y="72656"/>
                      <a:pt x="215281" y="72602"/>
                    </a:cubicBezTo>
                    <a:lnTo>
                      <a:pt x="232962" y="71188"/>
                    </a:lnTo>
                    <a:cubicBezTo>
                      <a:pt x="234624" y="71064"/>
                      <a:pt x="235870" y="69623"/>
                      <a:pt x="235746" y="67961"/>
                    </a:cubicBezTo>
                    <a:cubicBezTo>
                      <a:pt x="235623" y="66299"/>
                      <a:pt x="234182" y="65053"/>
                      <a:pt x="232520" y="65177"/>
                    </a:cubicBezTo>
                    <a:close/>
                    <a:moveTo>
                      <a:pt x="267882" y="62348"/>
                    </a:moveTo>
                    <a:lnTo>
                      <a:pt x="250201" y="63762"/>
                    </a:lnTo>
                    <a:cubicBezTo>
                      <a:pt x="248565" y="63948"/>
                      <a:pt x="247354" y="65389"/>
                      <a:pt x="247460" y="67033"/>
                    </a:cubicBezTo>
                    <a:cubicBezTo>
                      <a:pt x="247646" y="68660"/>
                      <a:pt x="249105" y="69844"/>
                      <a:pt x="250731" y="69685"/>
                    </a:cubicBezTo>
                    <a:lnTo>
                      <a:pt x="268412" y="68271"/>
                    </a:lnTo>
                    <a:cubicBezTo>
                      <a:pt x="270021" y="68182"/>
                      <a:pt x="271250" y="66803"/>
                      <a:pt x="271162" y="65194"/>
                    </a:cubicBezTo>
                    <a:cubicBezTo>
                      <a:pt x="271162" y="65159"/>
                      <a:pt x="271153" y="65124"/>
                      <a:pt x="271153" y="65088"/>
                    </a:cubicBezTo>
                    <a:cubicBezTo>
                      <a:pt x="271241" y="63983"/>
                      <a:pt x="270693" y="62914"/>
                      <a:pt x="269738" y="62348"/>
                    </a:cubicBezTo>
                    <a:close/>
                    <a:moveTo>
                      <a:pt x="303244" y="59430"/>
                    </a:moveTo>
                    <a:lnTo>
                      <a:pt x="285563" y="60845"/>
                    </a:lnTo>
                    <a:cubicBezTo>
                      <a:pt x="283936" y="61030"/>
                      <a:pt x="282751" y="62489"/>
                      <a:pt x="282911" y="64116"/>
                    </a:cubicBezTo>
                    <a:cubicBezTo>
                      <a:pt x="282999" y="65672"/>
                      <a:pt x="284325" y="66874"/>
                      <a:pt x="285890" y="66786"/>
                    </a:cubicBezTo>
                    <a:cubicBezTo>
                      <a:pt x="285961" y="66786"/>
                      <a:pt x="286022" y="66777"/>
                      <a:pt x="286093" y="66768"/>
                    </a:cubicBezTo>
                    <a:lnTo>
                      <a:pt x="303774" y="65354"/>
                    </a:lnTo>
                    <a:cubicBezTo>
                      <a:pt x="305383" y="65212"/>
                      <a:pt x="306568" y="63797"/>
                      <a:pt x="306426" y="62197"/>
                    </a:cubicBezTo>
                    <a:cubicBezTo>
                      <a:pt x="306426" y="62189"/>
                      <a:pt x="306426" y="62180"/>
                      <a:pt x="306426" y="62171"/>
                    </a:cubicBezTo>
                    <a:cubicBezTo>
                      <a:pt x="306612" y="61128"/>
                      <a:pt x="306205" y="60076"/>
                      <a:pt x="305365" y="59430"/>
                    </a:cubicBezTo>
                    <a:close/>
                    <a:moveTo>
                      <a:pt x="338605" y="56425"/>
                    </a:moveTo>
                    <a:lnTo>
                      <a:pt x="320924" y="57927"/>
                    </a:lnTo>
                    <a:cubicBezTo>
                      <a:pt x="319315" y="58016"/>
                      <a:pt x="318087" y="59395"/>
                      <a:pt x="318175" y="61004"/>
                    </a:cubicBezTo>
                    <a:cubicBezTo>
                      <a:pt x="318175" y="61039"/>
                      <a:pt x="318184" y="61075"/>
                      <a:pt x="318184" y="61110"/>
                    </a:cubicBezTo>
                    <a:cubicBezTo>
                      <a:pt x="318272" y="62719"/>
                      <a:pt x="319652" y="63948"/>
                      <a:pt x="321260" y="63859"/>
                    </a:cubicBezTo>
                    <a:cubicBezTo>
                      <a:pt x="321296" y="63859"/>
                      <a:pt x="321331" y="63851"/>
                      <a:pt x="321367" y="63851"/>
                    </a:cubicBezTo>
                    <a:lnTo>
                      <a:pt x="339048" y="62348"/>
                    </a:lnTo>
                    <a:cubicBezTo>
                      <a:pt x="340674" y="62206"/>
                      <a:pt x="341894" y="60792"/>
                      <a:pt x="341788" y="59165"/>
                    </a:cubicBezTo>
                    <a:cubicBezTo>
                      <a:pt x="341983" y="58175"/>
                      <a:pt x="341691" y="57149"/>
                      <a:pt x="340993" y="56425"/>
                    </a:cubicBezTo>
                    <a:close/>
                    <a:moveTo>
                      <a:pt x="373967" y="53419"/>
                    </a:moveTo>
                    <a:lnTo>
                      <a:pt x="356286" y="54922"/>
                    </a:lnTo>
                    <a:cubicBezTo>
                      <a:pt x="354633" y="55063"/>
                      <a:pt x="353404" y="56513"/>
                      <a:pt x="353546" y="58166"/>
                    </a:cubicBezTo>
                    <a:cubicBezTo>
                      <a:pt x="353546" y="58175"/>
                      <a:pt x="353546" y="58184"/>
                      <a:pt x="353546" y="58192"/>
                    </a:cubicBezTo>
                    <a:cubicBezTo>
                      <a:pt x="353687" y="59802"/>
                      <a:pt x="355102" y="60986"/>
                      <a:pt x="356702" y="60845"/>
                    </a:cubicBezTo>
                    <a:cubicBezTo>
                      <a:pt x="356711" y="60845"/>
                      <a:pt x="356720" y="60845"/>
                      <a:pt x="356729" y="60845"/>
                    </a:cubicBezTo>
                    <a:lnTo>
                      <a:pt x="374409" y="59342"/>
                    </a:lnTo>
                    <a:cubicBezTo>
                      <a:pt x="376062" y="59439"/>
                      <a:pt x="377486" y="58175"/>
                      <a:pt x="377583" y="56513"/>
                    </a:cubicBezTo>
                    <a:cubicBezTo>
                      <a:pt x="377680" y="54860"/>
                      <a:pt x="376416" y="53436"/>
                      <a:pt x="374754" y="53339"/>
                    </a:cubicBezTo>
                    <a:cubicBezTo>
                      <a:pt x="374462" y="53321"/>
                      <a:pt x="374162" y="53348"/>
                      <a:pt x="373879" y="53419"/>
                    </a:cubicBezTo>
                    <a:close/>
                    <a:moveTo>
                      <a:pt x="409329" y="50413"/>
                    </a:moveTo>
                    <a:lnTo>
                      <a:pt x="391648" y="51916"/>
                    </a:lnTo>
                    <a:cubicBezTo>
                      <a:pt x="390022" y="52057"/>
                      <a:pt x="388802" y="53472"/>
                      <a:pt x="388908" y="55099"/>
                    </a:cubicBezTo>
                    <a:cubicBezTo>
                      <a:pt x="389049" y="56752"/>
                      <a:pt x="390499" y="57980"/>
                      <a:pt x="392152" y="57839"/>
                    </a:cubicBezTo>
                    <a:cubicBezTo>
                      <a:pt x="392161" y="57839"/>
                      <a:pt x="392170" y="57839"/>
                      <a:pt x="392179" y="57839"/>
                    </a:cubicBezTo>
                    <a:lnTo>
                      <a:pt x="409860" y="56336"/>
                    </a:lnTo>
                    <a:cubicBezTo>
                      <a:pt x="411495" y="56150"/>
                      <a:pt x="412706" y="54709"/>
                      <a:pt x="412600" y="53065"/>
                    </a:cubicBezTo>
                    <a:cubicBezTo>
                      <a:pt x="412901" y="52172"/>
                      <a:pt x="412777" y="51191"/>
                      <a:pt x="412247" y="50413"/>
                    </a:cubicBezTo>
                    <a:close/>
                    <a:moveTo>
                      <a:pt x="444691" y="47230"/>
                    </a:moveTo>
                    <a:lnTo>
                      <a:pt x="427010" y="48822"/>
                    </a:lnTo>
                    <a:cubicBezTo>
                      <a:pt x="425375" y="49007"/>
                      <a:pt x="424164" y="50448"/>
                      <a:pt x="424270" y="52093"/>
                    </a:cubicBezTo>
                    <a:cubicBezTo>
                      <a:pt x="424455" y="53719"/>
                      <a:pt x="425914" y="54904"/>
                      <a:pt x="427541" y="54745"/>
                    </a:cubicBezTo>
                    <a:lnTo>
                      <a:pt x="445221" y="53154"/>
                    </a:lnTo>
                    <a:cubicBezTo>
                      <a:pt x="446830" y="53012"/>
                      <a:pt x="448015" y="51598"/>
                      <a:pt x="447874" y="49998"/>
                    </a:cubicBezTo>
                    <a:cubicBezTo>
                      <a:pt x="447874" y="49989"/>
                      <a:pt x="447874" y="49980"/>
                      <a:pt x="447874" y="49971"/>
                    </a:cubicBezTo>
                    <a:cubicBezTo>
                      <a:pt x="448342" y="49122"/>
                      <a:pt x="448377" y="48106"/>
                      <a:pt x="447962" y="47230"/>
                    </a:cubicBezTo>
                    <a:close/>
                    <a:moveTo>
                      <a:pt x="480053" y="44136"/>
                    </a:moveTo>
                    <a:lnTo>
                      <a:pt x="462372" y="45728"/>
                    </a:lnTo>
                    <a:cubicBezTo>
                      <a:pt x="460763" y="45869"/>
                      <a:pt x="459578" y="47284"/>
                      <a:pt x="459720" y="48884"/>
                    </a:cubicBezTo>
                    <a:cubicBezTo>
                      <a:pt x="459720" y="48893"/>
                      <a:pt x="459720" y="48901"/>
                      <a:pt x="459720" y="48910"/>
                    </a:cubicBezTo>
                    <a:cubicBezTo>
                      <a:pt x="459861" y="50537"/>
                      <a:pt x="461276" y="51757"/>
                      <a:pt x="462902" y="51651"/>
                    </a:cubicBezTo>
                    <a:lnTo>
                      <a:pt x="480583" y="50059"/>
                    </a:lnTo>
                    <a:cubicBezTo>
                      <a:pt x="482219" y="49874"/>
                      <a:pt x="483430" y="48433"/>
                      <a:pt x="483324" y="46788"/>
                    </a:cubicBezTo>
                    <a:cubicBezTo>
                      <a:pt x="483792" y="45984"/>
                      <a:pt x="483854" y="45003"/>
                      <a:pt x="483501" y="44136"/>
                    </a:cubicBezTo>
                    <a:close/>
                    <a:moveTo>
                      <a:pt x="515415" y="40865"/>
                    </a:moveTo>
                    <a:lnTo>
                      <a:pt x="497734" y="42456"/>
                    </a:lnTo>
                    <a:cubicBezTo>
                      <a:pt x="496098" y="42642"/>
                      <a:pt x="494887" y="44083"/>
                      <a:pt x="494993" y="45728"/>
                    </a:cubicBezTo>
                    <a:cubicBezTo>
                      <a:pt x="495179" y="47354"/>
                      <a:pt x="496638" y="48539"/>
                      <a:pt x="498264" y="48380"/>
                    </a:cubicBezTo>
                    <a:lnTo>
                      <a:pt x="498264" y="48380"/>
                    </a:lnTo>
                    <a:lnTo>
                      <a:pt x="515945" y="46788"/>
                    </a:lnTo>
                    <a:cubicBezTo>
                      <a:pt x="517598" y="46886"/>
                      <a:pt x="519022" y="45621"/>
                      <a:pt x="519119" y="43959"/>
                    </a:cubicBezTo>
                    <a:cubicBezTo>
                      <a:pt x="519216" y="42306"/>
                      <a:pt x="517952" y="40883"/>
                      <a:pt x="516290" y="40786"/>
                    </a:cubicBezTo>
                    <a:cubicBezTo>
                      <a:pt x="515998" y="40768"/>
                      <a:pt x="515698" y="40795"/>
                      <a:pt x="515415" y="40865"/>
                    </a:cubicBezTo>
                    <a:close/>
                    <a:moveTo>
                      <a:pt x="550777" y="37594"/>
                    </a:moveTo>
                    <a:lnTo>
                      <a:pt x="533096" y="39274"/>
                    </a:lnTo>
                    <a:cubicBezTo>
                      <a:pt x="531487" y="39415"/>
                      <a:pt x="530302" y="40830"/>
                      <a:pt x="530444" y="42430"/>
                    </a:cubicBezTo>
                    <a:cubicBezTo>
                      <a:pt x="530444" y="42439"/>
                      <a:pt x="530444" y="42448"/>
                      <a:pt x="530444" y="42456"/>
                    </a:cubicBezTo>
                    <a:cubicBezTo>
                      <a:pt x="530629" y="44092"/>
                      <a:pt x="532070" y="45303"/>
                      <a:pt x="533715" y="45197"/>
                    </a:cubicBezTo>
                    <a:lnTo>
                      <a:pt x="551396" y="43518"/>
                    </a:lnTo>
                    <a:cubicBezTo>
                      <a:pt x="553013" y="43129"/>
                      <a:pt x="554003" y="41502"/>
                      <a:pt x="553615" y="39893"/>
                    </a:cubicBezTo>
                    <a:cubicBezTo>
                      <a:pt x="553305" y="38602"/>
                      <a:pt x="552191" y="37674"/>
                      <a:pt x="550865" y="37594"/>
                    </a:cubicBezTo>
                    <a:close/>
                    <a:moveTo>
                      <a:pt x="586139" y="34235"/>
                    </a:moveTo>
                    <a:lnTo>
                      <a:pt x="568458" y="35915"/>
                    </a:lnTo>
                    <a:cubicBezTo>
                      <a:pt x="566796" y="35862"/>
                      <a:pt x="565408" y="37161"/>
                      <a:pt x="565355" y="38823"/>
                    </a:cubicBezTo>
                    <a:cubicBezTo>
                      <a:pt x="565302" y="40476"/>
                      <a:pt x="566601" y="41864"/>
                      <a:pt x="568263" y="41926"/>
                    </a:cubicBezTo>
                    <a:cubicBezTo>
                      <a:pt x="568537" y="41935"/>
                      <a:pt x="568811" y="41900"/>
                      <a:pt x="569077" y="41838"/>
                    </a:cubicBezTo>
                    <a:lnTo>
                      <a:pt x="586757" y="40158"/>
                    </a:lnTo>
                    <a:cubicBezTo>
                      <a:pt x="588375" y="39769"/>
                      <a:pt x="589365" y="38143"/>
                      <a:pt x="588976" y="36533"/>
                    </a:cubicBezTo>
                    <a:cubicBezTo>
                      <a:pt x="588667" y="35243"/>
                      <a:pt x="587553" y="34314"/>
                      <a:pt x="586227" y="34235"/>
                    </a:cubicBezTo>
                    <a:close/>
                    <a:moveTo>
                      <a:pt x="621500" y="30787"/>
                    </a:moveTo>
                    <a:lnTo>
                      <a:pt x="603819" y="32555"/>
                    </a:lnTo>
                    <a:cubicBezTo>
                      <a:pt x="602202" y="32944"/>
                      <a:pt x="601212" y="34571"/>
                      <a:pt x="601600" y="36180"/>
                    </a:cubicBezTo>
                    <a:cubicBezTo>
                      <a:pt x="601910" y="37470"/>
                      <a:pt x="603024" y="38399"/>
                      <a:pt x="604350" y="38478"/>
                    </a:cubicBezTo>
                    <a:lnTo>
                      <a:pt x="622031" y="36710"/>
                    </a:lnTo>
                    <a:cubicBezTo>
                      <a:pt x="623640" y="36313"/>
                      <a:pt x="624630" y="34686"/>
                      <a:pt x="624232" y="33077"/>
                    </a:cubicBezTo>
                    <a:cubicBezTo>
                      <a:pt x="623914" y="31768"/>
                      <a:pt x="622756" y="30831"/>
                      <a:pt x="621412" y="30787"/>
                    </a:cubicBezTo>
                    <a:close/>
                    <a:moveTo>
                      <a:pt x="656862" y="27251"/>
                    </a:moveTo>
                    <a:lnTo>
                      <a:pt x="639181" y="29019"/>
                    </a:lnTo>
                    <a:cubicBezTo>
                      <a:pt x="637555" y="29205"/>
                      <a:pt x="636370" y="30663"/>
                      <a:pt x="636529" y="32290"/>
                    </a:cubicBezTo>
                    <a:cubicBezTo>
                      <a:pt x="636715" y="33917"/>
                      <a:pt x="638174" y="35101"/>
                      <a:pt x="639800" y="34942"/>
                    </a:cubicBezTo>
                    <a:lnTo>
                      <a:pt x="657481" y="33174"/>
                    </a:lnTo>
                    <a:cubicBezTo>
                      <a:pt x="659134" y="33271"/>
                      <a:pt x="660558" y="32007"/>
                      <a:pt x="660655" y="30345"/>
                    </a:cubicBezTo>
                    <a:cubicBezTo>
                      <a:pt x="660752" y="28692"/>
                      <a:pt x="659488" y="27269"/>
                      <a:pt x="657826" y="27172"/>
                    </a:cubicBezTo>
                    <a:cubicBezTo>
                      <a:pt x="657534" y="27154"/>
                      <a:pt x="657234" y="27180"/>
                      <a:pt x="656951" y="27251"/>
                    </a:cubicBezTo>
                    <a:close/>
                    <a:moveTo>
                      <a:pt x="692224" y="23626"/>
                    </a:moveTo>
                    <a:lnTo>
                      <a:pt x="674543" y="25483"/>
                    </a:lnTo>
                    <a:cubicBezTo>
                      <a:pt x="672934" y="25615"/>
                      <a:pt x="671741" y="27030"/>
                      <a:pt x="671882" y="28630"/>
                    </a:cubicBezTo>
                    <a:cubicBezTo>
                      <a:pt x="671882" y="28674"/>
                      <a:pt x="671882" y="28710"/>
                      <a:pt x="671891" y="28754"/>
                    </a:cubicBezTo>
                    <a:cubicBezTo>
                      <a:pt x="672077" y="30380"/>
                      <a:pt x="673536" y="31565"/>
                      <a:pt x="675162" y="31406"/>
                    </a:cubicBezTo>
                    <a:lnTo>
                      <a:pt x="692843" y="29549"/>
                    </a:lnTo>
                    <a:cubicBezTo>
                      <a:pt x="694470" y="29364"/>
                      <a:pt x="695654" y="27905"/>
                      <a:pt x="695495" y="26279"/>
                    </a:cubicBezTo>
                    <a:cubicBezTo>
                      <a:pt x="696485" y="25775"/>
                      <a:pt x="697104" y="24740"/>
                      <a:pt x="697087" y="23626"/>
                    </a:cubicBezTo>
                    <a:close/>
                    <a:moveTo>
                      <a:pt x="727586" y="19737"/>
                    </a:moveTo>
                    <a:lnTo>
                      <a:pt x="709905" y="21682"/>
                    </a:lnTo>
                    <a:cubicBezTo>
                      <a:pt x="708279" y="21867"/>
                      <a:pt x="707094" y="23326"/>
                      <a:pt x="707253" y="24952"/>
                    </a:cubicBezTo>
                    <a:cubicBezTo>
                      <a:pt x="707439" y="26605"/>
                      <a:pt x="708924" y="27790"/>
                      <a:pt x="710568" y="27613"/>
                    </a:cubicBezTo>
                    <a:cubicBezTo>
                      <a:pt x="710586" y="27605"/>
                      <a:pt x="710595" y="27605"/>
                      <a:pt x="710612" y="27605"/>
                    </a:cubicBezTo>
                    <a:lnTo>
                      <a:pt x="728293" y="25660"/>
                    </a:lnTo>
                    <a:cubicBezTo>
                      <a:pt x="729920" y="25474"/>
                      <a:pt x="731105" y="24015"/>
                      <a:pt x="730945" y="22389"/>
                    </a:cubicBezTo>
                    <a:cubicBezTo>
                      <a:pt x="731944" y="21876"/>
                      <a:pt x="732590" y="20859"/>
                      <a:pt x="732625" y="19737"/>
                    </a:cubicBezTo>
                    <a:close/>
                    <a:moveTo>
                      <a:pt x="762948" y="15758"/>
                    </a:moveTo>
                    <a:lnTo>
                      <a:pt x="745267" y="17792"/>
                    </a:lnTo>
                    <a:cubicBezTo>
                      <a:pt x="743658" y="18189"/>
                      <a:pt x="742677" y="19825"/>
                      <a:pt x="743075" y="21434"/>
                    </a:cubicBezTo>
                    <a:cubicBezTo>
                      <a:pt x="743402" y="22769"/>
                      <a:pt x="744595" y="23706"/>
                      <a:pt x="745974" y="23715"/>
                    </a:cubicBezTo>
                    <a:lnTo>
                      <a:pt x="763655" y="21593"/>
                    </a:lnTo>
                    <a:cubicBezTo>
                      <a:pt x="765264" y="21460"/>
                      <a:pt x="766458" y="20046"/>
                      <a:pt x="766316" y="18446"/>
                    </a:cubicBezTo>
                    <a:cubicBezTo>
                      <a:pt x="766316" y="18402"/>
                      <a:pt x="766316" y="18366"/>
                      <a:pt x="766307" y="18322"/>
                    </a:cubicBezTo>
                    <a:cubicBezTo>
                      <a:pt x="767359" y="17889"/>
                      <a:pt x="768084" y="16899"/>
                      <a:pt x="768164" y="15758"/>
                    </a:cubicBezTo>
                    <a:close/>
                    <a:moveTo>
                      <a:pt x="798310" y="11338"/>
                    </a:moveTo>
                    <a:lnTo>
                      <a:pt x="780629" y="13637"/>
                    </a:lnTo>
                    <a:cubicBezTo>
                      <a:pt x="779020" y="13858"/>
                      <a:pt x="777888" y="15343"/>
                      <a:pt x="778109" y="16952"/>
                    </a:cubicBezTo>
                    <a:cubicBezTo>
                      <a:pt x="778330" y="18561"/>
                      <a:pt x="779816" y="19692"/>
                      <a:pt x="781424" y="19471"/>
                    </a:cubicBezTo>
                    <a:lnTo>
                      <a:pt x="799105" y="17261"/>
                    </a:lnTo>
                    <a:cubicBezTo>
                      <a:pt x="800732" y="17031"/>
                      <a:pt x="801881" y="15537"/>
                      <a:pt x="801669" y="13902"/>
                    </a:cubicBezTo>
                    <a:cubicBezTo>
                      <a:pt x="802783" y="13504"/>
                      <a:pt x="803570" y="12514"/>
                      <a:pt x="803703" y="11338"/>
                    </a:cubicBezTo>
                    <a:close/>
                    <a:moveTo>
                      <a:pt x="833672" y="6387"/>
                    </a:moveTo>
                    <a:cubicBezTo>
                      <a:pt x="828191" y="7272"/>
                      <a:pt x="822356" y="8156"/>
                      <a:pt x="815991" y="8951"/>
                    </a:cubicBezTo>
                    <a:cubicBezTo>
                      <a:pt x="814364" y="9181"/>
                      <a:pt x="813215" y="10675"/>
                      <a:pt x="813427" y="12311"/>
                    </a:cubicBezTo>
                    <a:cubicBezTo>
                      <a:pt x="813604" y="13911"/>
                      <a:pt x="815045" y="15069"/>
                      <a:pt x="816645" y="14892"/>
                    </a:cubicBezTo>
                    <a:cubicBezTo>
                      <a:pt x="816689" y="14892"/>
                      <a:pt x="816742" y="14883"/>
                      <a:pt x="816786" y="14874"/>
                    </a:cubicBezTo>
                    <a:lnTo>
                      <a:pt x="834467" y="12311"/>
                    </a:lnTo>
                    <a:cubicBezTo>
                      <a:pt x="836085" y="11922"/>
                      <a:pt x="837075" y="10304"/>
                      <a:pt x="836686" y="8686"/>
                    </a:cubicBezTo>
                    <a:cubicBezTo>
                      <a:pt x="836350" y="7272"/>
                      <a:pt x="835042" y="6299"/>
                      <a:pt x="833583" y="6387"/>
                    </a:cubicBezTo>
                    <a:close/>
                    <a:moveTo>
                      <a:pt x="868592" y="-331"/>
                    </a:moveTo>
                    <a:cubicBezTo>
                      <a:pt x="864525" y="818"/>
                      <a:pt x="858690" y="2144"/>
                      <a:pt x="850911" y="3470"/>
                    </a:cubicBezTo>
                    <a:cubicBezTo>
                      <a:pt x="849311" y="3779"/>
                      <a:pt x="848258" y="5309"/>
                      <a:pt x="848524" y="6918"/>
                    </a:cubicBezTo>
                    <a:cubicBezTo>
                      <a:pt x="848789" y="8509"/>
                      <a:pt x="850283" y="9588"/>
                      <a:pt x="851874" y="9322"/>
                    </a:cubicBezTo>
                    <a:cubicBezTo>
                      <a:pt x="851910" y="9314"/>
                      <a:pt x="851936" y="9314"/>
                      <a:pt x="851971" y="9305"/>
                    </a:cubicBezTo>
                    <a:cubicBezTo>
                      <a:pt x="859486" y="7979"/>
                      <a:pt x="865497" y="6653"/>
                      <a:pt x="869652" y="5415"/>
                    </a:cubicBezTo>
                    <a:cubicBezTo>
                      <a:pt x="871208" y="4991"/>
                      <a:pt x="872119" y="3382"/>
                      <a:pt x="871694" y="1834"/>
                    </a:cubicBezTo>
                    <a:cubicBezTo>
                      <a:pt x="871694" y="1817"/>
                      <a:pt x="871686" y="1808"/>
                      <a:pt x="871686" y="1791"/>
                    </a:cubicBezTo>
                    <a:cubicBezTo>
                      <a:pt x="872826" y="1596"/>
                      <a:pt x="873746" y="774"/>
                      <a:pt x="874073" y="-33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105"/>
              <p:cNvSpPr/>
              <p:nvPr/>
            </p:nvSpPr>
            <p:spPr>
              <a:xfrm>
                <a:off x="690309" y="5977227"/>
                <a:ext cx="86686" cy="415987"/>
              </a:xfrm>
              <a:custGeom>
                <a:avLst/>
                <a:gdLst>
                  <a:gd name="connsiteX0" fmla="*/ 108266 w 118082"/>
                  <a:gd name="connsiteY0" fmla="*/ 557264 h 566649"/>
                  <a:gd name="connsiteX1" fmla="*/ 107470 w 118082"/>
                  <a:gd name="connsiteY1" fmla="*/ 562922 h 566649"/>
                  <a:gd name="connsiteX2" fmla="*/ 110034 w 118082"/>
                  <a:gd name="connsiteY2" fmla="*/ 566281 h 566649"/>
                  <a:gd name="connsiteX3" fmla="*/ 113375 w 118082"/>
                  <a:gd name="connsiteY3" fmla="*/ 563859 h 566649"/>
                  <a:gd name="connsiteX4" fmla="*/ 113393 w 118082"/>
                  <a:gd name="connsiteY4" fmla="*/ 563717 h 566649"/>
                  <a:gd name="connsiteX5" fmla="*/ 114100 w 118082"/>
                  <a:gd name="connsiteY5" fmla="*/ 557971 h 566649"/>
                  <a:gd name="connsiteX6" fmla="*/ 111678 w 118082"/>
                  <a:gd name="connsiteY6" fmla="*/ 554629 h 566649"/>
                  <a:gd name="connsiteX7" fmla="*/ 111537 w 118082"/>
                  <a:gd name="connsiteY7" fmla="*/ 554612 h 566649"/>
                  <a:gd name="connsiteX8" fmla="*/ 108266 w 118082"/>
                  <a:gd name="connsiteY8" fmla="*/ 557264 h 566649"/>
                  <a:gd name="connsiteX9" fmla="*/ 111183 w 118082"/>
                  <a:gd name="connsiteY9" fmla="*/ 521902 h 566649"/>
                  <a:gd name="connsiteX10" fmla="*/ 110034 w 118082"/>
                  <a:gd name="connsiteY10" fmla="*/ 539583 h 566649"/>
                  <a:gd name="connsiteX11" fmla="*/ 112483 w 118082"/>
                  <a:gd name="connsiteY11" fmla="*/ 542748 h 566649"/>
                  <a:gd name="connsiteX12" fmla="*/ 112774 w 118082"/>
                  <a:gd name="connsiteY12" fmla="*/ 542765 h 566649"/>
                  <a:gd name="connsiteX13" fmla="*/ 115957 w 118082"/>
                  <a:gd name="connsiteY13" fmla="*/ 540140 h 566649"/>
                  <a:gd name="connsiteX14" fmla="*/ 115957 w 118082"/>
                  <a:gd name="connsiteY14" fmla="*/ 540113 h 566649"/>
                  <a:gd name="connsiteX15" fmla="*/ 117106 w 118082"/>
                  <a:gd name="connsiteY15" fmla="*/ 522433 h 566649"/>
                  <a:gd name="connsiteX16" fmla="*/ 114374 w 118082"/>
                  <a:gd name="connsiteY16" fmla="*/ 519338 h 566649"/>
                  <a:gd name="connsiteX17" fmla="*/ 114277 w 118082"/>
                  <a:gd name="connsiteY17" fmla="*/ 519338 h 566649"/>
                  <a:gd name="connsiteX18" fmla="*/ 111183 w 118082"/>
                  <a:gd name="connsiteY18" fmla="*/ 521902 h 566649"/>
                  <a:gd name="connsiteX19" fmla="*/ 111890 w 118082"/>
                  <a:gd name="connsiteY19" fmla="*/ 486540 h 566649"/>
                  <a:gd name="connsiteX20" fmla="*/ 111890 w 118082"/>
                  <a:gd name="connsiteY20" fmla="*/ 491226 h 566649"/>
                  <a:gd name="connsiteX21" fmla="*/ 111890 w 118082"/>
                  <a:gd name="connsiteY21" fmla="*/ 504398 h 566649"/>
                  <a:gd name="connsiteX22" fmla="*/ 114719 w 118082"/>
                  <a:gd name="connsiteY22" fmla="*/ 507404 h 566649"/>
                  <a:gd name="connsiteX23" fmla="*/ 114808 w 118082"/>
                  <a:gd name="connsiteY23" fmla="*/ 507404 h 566649"/>
                  <a:gd name="connsiteX24" fmla="*/ 117813 w 118082"/>
                  <a:gd name="connsiteY24" fmla="*/ 504486 h 566649"/>
                  <a:gd name="connsiteX25" fmla="*/ 117813 w 118082"/>
                  <a:gd name="connsiteY25" fmla="*/ 491226 h 566649"/>
                  <a:gd name="connsiteX26" fmla="*/ 117813 w 118082"/>
                  <a:gd name="connsiteY26" fmla="*/ 486540 h 566649"/>
                  <a:gd name="connsiteX27" fmla="*/ 115082 w 118082"/>
                  <a:gd name="connsiteY27" fmla="*/ 483623 h 566649"/>
                  <a:gd name="connsiteX28" fmla="*/ 114808 w 118082"/>
                  <a:gd name="connsiteY28" fmla="*/ 483623 h 566649"/>
                  <a:gd name="connsiteX29" fmla="*/ 111890 w 118082"/>
                  <a:gd name="connsiteY29" fmla="*/ 486275 h 566649"/>
                  <a:gd name="connsiteX30" fmla="*/ 110829 w 118082"/>
                  <a:gd name="connsiteY30" fmla="*/ 451178 h 566649"/>
                  <a:gd name="connsiteX31" fmla="*/ 111537 w 118082"/>
                  <a:gd name="connsiteY31" fmla="*/ 468859 h 566649"/>
                  <a:gd name="connsiteX32" fmla="*/ 114631 w 118082"/>
                  <a:gd name="connsiteY32" fmla="*/ 471777 h 566649"/>
                  <a:gd name="connsiteX33" fmla="*/ 114631 w 118082"/>
                  <a:gd name="connsiteY33" fmla="*/ 471777 h 566649"/>
                  <a:gd name="connsiteX34" fmla="*/ 117548 w 118082"/>
                  <a:gd name="connsiteY34" fmla="*/ 468682 h 566649"/>
                  <a:gd name="connsiteX35" fmla="*/ 116752 w 118082"/>
                  <a:gd name="connsiteY35" fmla="*/ 451001 h 566649"/>
                  <a:gd name="connsiteX36" fmla="*/ 113853 w 118082"/>
                  <a:gd name="connsiteY36" fmla="*/ 448252 h 566649"/>
                  <a:gd name="connsiteX37" fmla="*/ 113658 w 118082"/>
                  <a:gd name="connsiteY37" fmla="*/ 448261 h 566649"/>
                  <a:gd name="connsiteX38" fmla="*/ 110829 w 118082"/>
                  <a:gd name="connsiteY38" fmla="*/ 450736 h 566649"/>
                  <a:gd name="connsiteX39" fmla="*/ 108442 w 118082"/>
                  <a:gd name="connsiteY39" fmla="*/ 415816 h 566649"/>
                  <a:gd name="connsiteX40" fmla="*/ 109768 w 118082"/>
                  <a:gd name="connsiteY40" fmla="*/ 433497 h 566649"/>
                  <a:gd name="connsiteX41" fmla="*/ 112951 w 118082"/>
                  <a:gd name="connsiteY41" fmla="*/ 436238 h 566649"/>
                  <a:gd name="connsiteX42" fmla="*/ 115709 w 118082"/>
                  <a:gd name="connsiteY42" fmla="*/ 433347 h 566649"/>
                  <a:gd name="connsiteX43" fmla="*/ 115692 w 118082"/>
                  <a:gd name="connsiteY43" fmla="*/ 433055 h 566649"/>
                  <a:gd name="connsiteX44" fmla="*/ 114365 w 118082"/>
                  <a:gd name="connsiteY44" fmla="*/ 415374 h 566649"/>
                  <a:gd name="connsiteX45" fmla="*/ 111537 w 118082"/>
                  <a:gd name="connsiteY45" fmla="*/ 412201 h 566649"/>
                  <a:gd name="connsiteX46" fmla="*/ 108363 w 118082"/>
                  <a:gd name="connsiteY46" fmla="*/ 415029 h 566649"/>
                  <a:gd name="connsiteX47" fmla="*/ 108442 w 118082"/>
                  <a:gd name="connsiteY47" fmla="*/ 415905 h 566649"/>
                  <a:gd name="connsiteX48" fmla="*/ 104818 w 118082"/>
                  <a:gd name="connsiteY48" fmla="*/ 380455 h 566649"/>
                  <a:gd name="connsiteX49" fmla="*/ 106763 w 118082"/>
                  <a:gd name="connsiteY49" fmla="*/ 398136 h 566649"/>
                  <a:gd name="connsiteX50" fmla="*/ 110034 w 118082"/>
                  <a:gd name="connsiteY50" fmla="*/ 400788 h 566649"/>
                  <a:gd name="connsiteX51" fmla="*/ 112686 w 118082"/>
                  <a:gd name="connsiteY51" fmla="*/ 397517 h 566649"/>
                  <a:gd name="connsiteX52" fmla="*/ 110741 w 118082"/>
                  <a:gd name="connsiteY52" fmla="*/ 379836 h 566649"/>
                  <a:gd name="connsiteX53" fmla="*/ 107382 w 118082"/>
                  <a:gd name="connsiteY53" fmla="*/ 377184 h 566649"/>
                  <a:gd name="connsiteX54" fmla="*/ 104818 w 118082"/>
                  <a:gd name="connsiteY54" fmla="*/ 379659 h 566649"/>
                  <a:gd name="connsiteX55" fmla="*/ 100132 w 118082"/>
                  <a:gd name="connsiteY55" fmla="*/ 345093 h 566649"/>
                  <a:gd name="connsiteX56" fmla="*/ 102608 w 118082"/>
                  <a:gd name="connsiteY56" fmla="*/ 362774 h 566649"/>
                  <a:gd name="connsiteX57" fmla="*/ 105658 w 118082"/>
                  <a:gd name="connsiteY57" fmla="*/ 365364 h 566649"/>
                  <a:gd name="connsiteX58" fmla="*/ 105879 w 118082"/>
                  <a:gd name="connsiteY58" fmla="*/ 365337 h 566649"/>
                  <a:gd name="connsiteX59" fmla="*/ 108540 w 118082"/>
                  <a:gd name="connsiteY59" fmla="*/ 362022 h 566649"/>
                  <a:gd name="connsiteX60" fmla="*/ 108531 w 118082"/>
                  <a:gd name="connsiteY60" fmla="*/ 361978 h 566649"/>
                  <a:gd name="connsiteX61" fmla="*/ 105967 w 118082"/>
                  <a:gd name="connsiteY61" fmla="*/ 344297 h 566649"/>
                  <a:gd name="connsiteX62" fmla="*/ 102749 w 118082"/>
                  <a:gd name="connsiteY62" fmla="*/ 341715 h 566649"/>
                  <a:gd name="connsiteX63" fmla="*/ 102608 w 118082"/>
                  <a:gd name="connsiteY63" fmla="*/ 341733 h 566649"/>
                  <a:gd name="connsiteX64" fmla="*/ 100398 w 118082"/>
                  <a:gd name="connsiteY64" fmla="*/ 344297 h 566649"/>
                  <a:gd name="connsiteX65" fmla="*/ 94474 w 118082"/>
                  <a:gd name="connsiteY65" fmla="*/ 309731 h 566649"/>
                  <a:gd name="connsiteX66" fmla="*/ 97392 w 118082"/>
                  <a:gd name="connsiteY66" fmla="*/ 327412 h 566649"/>
                  <a:gd name="connsiteX67" fmla="*/ 100972 w 118082"/>
                  <a:gd name="connsiteY67" fmla="*/ 329701 h 566649"/>
                  <a:gd name="connsiteX68" fmla="*/ 103315 w 118082"/>
                  <a:gd name="connsiteY68" fmla="*/ 326439 h 566649"/>
                  <a:gd name="connsiteX69" fmla="*/ 100398 w 118082"/>
                  <a:gd name="connsiteY69" fmla="*/ 308758 h 566649"/>
                  <a:gd name="connsiteX70" fmla="*/ 96950 w 118082"/>
                  <a:gd name="connsiteY70" fmla="*/ 306371 h 566649"/>
                  <a:gd name="connsiteX71" fmla="*/ 94474 w 118082"/>
                  <a:gd name="connsiteY71" fmla="*/ 309112 h 566649"/>
                  <a:gd name="connsiteX72" fmla="*/ 87932 w 118082"/>
                  <a:gd name="connsiteY72" fmla="*/ 274369 h 566649"/>
                  <a:gd name="connsiteX73" fmla="*/ 91292 w 118082"/>
                  <a:gd name="connsiteY73" fmla="*/ 292050 h 566649"/>
                  <a:gd name="connsiteX74" fmla="*/ 94828 w 118082"/>
                  <a:gd name="connsiteY74" fmla="*/ 294437 h 566649"/>
                  <a:gd name="connsiteX75" fmla="*/ 97215 w 118082"/>
                  <a:gd name="connsiteY75" fmla="*/ 290989 h 566649"/>
                  <a:gd name="connsiteX76" fmla="*/ 93767 w 118082"/>
                  <a:gd name="connsiteY76" fmla="*/ 273308 h 566649"/>
                  <a:gd name="connsiteX77" fmla="*/ 90417 w 118082"/>
                  <a:gd name="connsiteY77" fmla="*/ 270903 h 566649"/>
                  <a:gd name="connsiteX78" fmla="*/ 90319 w 118082"/>
                  <a:gd name="connsiteY78" fmla="*/ 270921 h 566649"/>
                  <a:gd name="connsiteX79" fmla="*/ 87932 w 118082"/>
                  <a:gd name="connsiteY79" fmla="*/ 274015 h 566649"/>
                  <a:gd name="connsiteX80" fmla="*/ 80595 w 118082"/>
                  <a:gd name="connsiteY80" fmla="*/ 239537 h 566649"/>
                  <a:gd name="connsiteX81" fmla="*/ 84396 w 118082"/>
                  <a:gd name="connsiteY81" fmla="*/ 257218 h 566649"/>
                  <a:gd name="connsiteX82" fmla="*/ 88224 w 118082"/>
                  <a:gd name="connsiteY82" fmla="*/ 259075 h 566649"/>
                  <a:gd name="connsiteX83" fmla="*/ 90231 w 118082"/>
                  <a:gd name="connsiteY83" fmla="*/ 255981 h 566649"/>
                  <a:gd name="connsiteX84" fmla="*/ 86430 w 118082"/>
                  <a:gd name="connsiteY84" fmla="*/ 238300 h 566649"/>
                  <a:gd name="connsiteX85" fmla="*/ 82770 w 118082"/>
                  <a:gd name="connsiteY85" fmla="*/ 235904 h 566649"/>
                  <a:gd name="connsiteX86" fmla="*/ 82717 w 118082"/>
                  <a:gd name="connsiteY86" fmla="*/ 235913 h 566649"/>
                  <a:gd name="connsiteX87" fmla="*/ 80595 w 118082"/>
                  <a:gd name="connsiteY87" fmla="*/ 239184 h 566649"/>
                  <a:gd name="connsiteX88" fmla="*/ 72373 w 118082"/>
                  <a:gd name="connsiteY88" fmla="*/ 204794 h 566649"/>
                  <a:gd name="connsiteX89" fmla="*/ 76617 w 118082"/>
                  <a:gd name="connsiteY89" fmla="*/ 222475 h 566649"/>
                  <a:gd name="connsiteX90" fmla="*/ 80091 w 118082"/>
                  <a:gd name="connsiteY90" fmla="*/ 224703 h 566649"/>
                  <a:gd name="connsiteX91" fmla="*/ 80153 w 118082"/>
                  <a:gd name="connsiteY91" fmla="*/ 224686 h 566649"/>
                  <a:gd name="connsiteX92" fmla="*/ 82363 w 118082"/>
                  <a:gd name="connsiteY92" fmla="*/ 221061 h 566649"/>
                  <a:gd name="connsiteX93" fmla="*/ 78120 w 118082"/>
                  <a:gd name="connsiteY93" fmla="*/ 203380 h 566649"/>
                  <a:gd name="connsiteX94" fmla="*/ 74495 w 118082"/>
                  <a:gd name="connsiteY94" fmla="*/ 201258 h 566649"/>
                  <a:gd name="connsiteX95" fmla="*/ 72373 w 118082"/>
                  <a:gd name="connsiteY95" fmla="*/ 204441 h 566649"/>
                  <a:gd name="connsiteX96" fmla="*/ 63533 w 118082"/>
                  <a:gd name="connsiteY96" fmla="*/ 170316 h 566649"/>
                  <a:gd name="connsiteX97" fmla="*/ 68218 w 118082"/>
                  <a:gd name="connsiteY97" fmla="*/ 187555 h 566649"/>
                  <a:gd name="connsiteX98" fmla="*/ 71931 w 118082"/>
                  <a:gd name="connsiteY98" fmla="*/ 189677 h 566649"/>
                  <a:gd name="connsiteX99" fmla="*/ 74053 w 118082"/>
                  <a:gd name="connsiteY99" fmla="*/ 185964 h 566649"/>
                  <a:gd name="connsiteX100" fmla="*/ 69279 w 118082"/>
                  <a:gd name="connsiteY100" fmla="*/ 168725 h 566649"/>
                  <a:gd name="connsiteX101" fmla="*/ 65761 w 118082"/>
                  <a:gd name="connsiteY101" fmla="*/ 166577 h 566649"/>
                  <a:gd name="connsiteX102" fmla="*/ 65655 w 118082"/>
                  <a:gd name="connsiteY102" fmla="*/ 166604 h 566649"/>
                  <a:gd name="connsiteX103" fmla="*/ 63179 w 118082"/>
                  <a:gd name="connsiteY103" fmla="*/ 169963 h 566649"/>
                  <a:gd name="connsiteX104" fmla="*/ 53543 w 118082"/>
                  <a:gd name="connsiteY104" fmla="*/ 136104 h 566649"/>
                  <a:gd name="connsiteX105" fmla="*/ 58671 w 118082"/>
                  <a:gd name="connsiteY105" fmla="*/ 153166 h 566649"/>
                  <a:gd name="connsiteX106" fmla="*/ 62384 w 118082"/>
                  <a:gd name="connsiteY106" fmla="*/ 155199 h 566649"/>
                  <a:gd name="connsiteX107" fmla="*/ 64417 w 118082"/>
                  <a:gd name="connsiteY107" fmla="*/ 151486 h 566649"/>
                  <a:gd name="connsiteX108" fmla="*/ 59201 w 118082"/>
                  <a:gd name="connsiteY108" fmla="*/ 134336 h 566649"/>
                  <a:gd name="connsiteX109" fmla="*/ 55815 w 118082"/>
                  <a:gd name="connsiteY109" fmla="*/ 131763 h 566649"/>
                  <a:gd name="connsiteX110" fmla="*/ 53242 w 118082"/>
                  <a:gd name="connsiteY110" fmla="*/ 135149 h 566649"/>
                  <a:gd name="connsiteX111" fmla="*/ 53543 w 118082"/>
                  <a:gd name="connsiteY111" fmla="*/ 136104 h 566649"/>
                  <a:gd name="connsiteX112" fmla="*/ 42404 w 118082"/>
                  <a:gd name="connsiteY112" fmla="*/ 102156 h 566649"/>
                  <a:gd name="connsiteX113" fmla="*/ 48062 w 118082"/>
                  <a:gd name="connsiteY113" fmla="*/ 119130 h 566649"/>
                  <a:gd name="connsiteX114" fmla="*/ 51863 w 118082"/>
                  <a:gd name="connsiteY114" fmla="*/ 120987 h 566649"/>
                  <a:gd name="connsiteX115" fmla="*/ 53729 w 118082"/>
                  <a:gd name="connsiteY115" fmla="*/ 117309 h 566649"/>
                  <a:gd name="connsiteX116" fmla="*/ 53720 w 118082"/>
                  <a:gd name="connsiteY116" fmla="*/ 117274 h 566649"/>
                  <a:gd name="connsiteX117" fmla="*/ 48062 w 118082"/>
                  <a:gd name="connsiteY117" fmla="*/ 100212 h 566649"/>
                  <a:gd name="connsiteX118" fmla="*/ 44349 w 118082"/>
                  <a:gd name="connsiteY118" fmla="*/ 98408 h 566649"/>
                  <a:gd name="connsiteX119" fmla="*/ 44261 w 118082"/>
                  <a:gd name="connsiteY119" fmla="*/ 98444 h 566649"/>
                  <a:gd name="connsiteX120" fmla="*/ 42050 w 118082"/>
                  <a:gd name="connsiteY120" fmla="*/ 101803 h 566649"/>
                  <a:gd name="connsiteX121" fmla="*/ 29674 w 118082"/>
                  <a:gd name="connsiteY121" fmla="*/ 68386 h 566649"/>
                  <a:gd name="connsiteX122" fmla="*/ 35950 w 118082"/>
                  <a:gd name="connsiteY122" fmla="*/ 85094 h 566649"/>
                  <a:gd name="connsiteX123" fmla="*/ 39752 w 118082"/>
                  <a:gd name="connsiteY123" fmla="*/ 86863 h 566649"/>
                  <a:gd name="connsiteX124" fmla="*/ 41529 w 118082"/>
                  <a:gd name="connsiteY124" fmla="*/ 82999 h 566649"/>
                  <a:gd name="connsiteX125" fmla="*/ 41520 w 118082"/>
                  <a:gd name="connsiteY125" fmla="*/ 82973 h 566649"/>
                  <a:gd name="connsiteX126" fmla="*/ 35155 w 118082"/>
                  <a:gd name="connsiteY126" fmla="*/ 66264 h 566649"/>
                  <a:gd name="connsiteX127" fmla="*/ 31354 w 118082"/>
                  <a:gd name="connsiteY127" fmla="*/ 64584 h 566649"/>
                  <a:gd name="connsiteX128" fmla="*/ 29674 w 118082"/>
                  <a:gd name="connsiteY128" fmla="*/ 68386 h 566649"/>
                  <a:gd name="connsiteX129" fmla="*/ 15794 w 118082"/>
                  <a:gd name="connsiteY129" fmla="*/ 35588 h 566649"/>
                  <a:gd name="connsiteX130" fmla="*/ 22955 w 118082"/>
                  <a:gd name="connsiteY130" fmla="*/ 51943 h 566649"/>
                  <a:gd name="connsiteX131" fmla="*/ 26845 w 118082"/>
                  <a:gd name="connsiteY131" fmla="*/ 53534 h 566649"/>
                  <a:gd name="connsiteX132" fmla="*/ 28436 w 118082"/>
                  <a:gd name="connsiteY132" fmla="*/ 49556 h 566649"/>
                  <a:gd name="connsiteX133" fmla="*/ 21275 w 118082"/>
                  <a:gd name="connsiteY133" fmla="*/ 33112 h 566649"/>
                  <a:gd name="connsiteX134" fmla="*/ 17297 w 118082"/>
                  <a:gd name="connsiteY134" fmla="*/ 31610 h 566649"/>
                  <a:gd name="connsiteX135" fmla="*/ 15794 w 118082"/>
                  <a:gd name="connsiteY135" fmla="*/ 35588 h 566649"/>
                  <a:gd name="connsiteX136" fmla="*/ -30 w 118082"/>
                  <a:gd name="connsiteY136" fmla="*/ 3850 h 566649"/>
                  <a:gd name="connsiteX137" fmla="*/ 8192 w 118082"/>
                  <a:gd name="connsiteY137" fmla="*/ 19586 h 566649"/>
                  <a:gd name="connsiteX138" fmla="*/ 12170 w 118082"/>
                  <a:gd name="connsiteY138" fmla="*/ 20912 h 566649"/>
                  <a:gd name="connsiteX139" fmla="*/ 13496 w 118082"/>
                  <a:gd name="connsiteY139" fmla="*/ 16846 h 566649"/>
                  <a:gd name="connsiteX140" fmla="*/ 5186 w 118082"/>
                  <a:gd name="connsiteY140" fmla="*/ 933 h 566649"/>
                  <a:gd name="connsiteX141" fmla="*/ 995 w 118082"/>
                  <a:gd name="connsiteY141" fmla="*/ 226 h 566649"/>
                  <a:gd name="connsiteX142" fmla="*/ -30 w 118082"/>
                  <a:gd name="connsiteY142" fmla="*/ 3850 h 56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18082" h="566649">
                    <a:moveTo>
                      <a:pt x="108266" y="557264"/>
                    </a:moveTo>
                    <a:lnTo>
                      <a:pt x="107470" y="562922"/>
                    </a:lnTo>
                    <a:cubicBezTo>
                      <a:pt x="107258" y="564557"/>
                      <a:pt x="108407" y="566051"/>
                      <a:pt x="110034" y="566281"/>
                    </a:cubicBezTo>
                    <a:cubicBezTo>
                      <a:pt x="111625" y="566537"/>
                      <a:pt x="113119" y="565450"/>
                      <a:pt x="113375" y="563859"/>
                    </a:cubicBezTo>
                    <a:cubicBezTo>
                      <a:pt x="113384" y="563815"/>
                      <a:pt x="113384" y="563762"/>
                      <a:pt x="113393" y="563717"/>
                    </a:cubicBezTo>
                    <a:cubicBezTo>
                      <a:pt x="113393" y="561861"/>
                      <a:pt x="113923" y="559916"/>
                      <a:pt x="114100" y="557971"/>
                    </a:cubicBezTo>
                    <a:cubicBezTo>
                      <a:pt x="114357" y="556380"/>
                      <a:pt x="113269" y="554886"/>
                      <a:pt x="111678" y="554629"/>
                    </a:cubicBezTo>
                    <a:cubicBezTo>
                      <a:pt x="111634" y="554621"/>
                      <a:pt x="111581" y="554621"/>
                      <a:pt x="111537" y="554612"/>
                    </a:cubicBezTo>
                    <a:cubicBezTo>
                      <a:pt x="109910" y="554453"/>
                      <a:pt x="108451" y="555637"/>
                      <a:pt x="108266" y="557264"/>
                    </a:cubicBezTo>
                    <a:close/>
                    <a:moveTo>
                      <a:pt x="111183" y="521902"/>
                    </a:moveTo>
                    <a:cubicBezTo>
                      <a:pt x="111183" y="527914"/>
                      <a:pt x="110476" y="533837"/>
                      <a:pt x="110034" y="539583"/>
                    </a:cubicBezTo>
                    <a:cubicBezTo>
                      <a:pt x="109839" y="541130"/>
                      <a:pt x="110935" y="542545"/>
                      <a:pt x="112483" y="542748"/>
                    </a:cubicBezTo>
                    <a:cubicBezTo>
                      <a:pt x="112580" y="542757"/>
                      <a:pt x="112677" y="542765"/>
                      <a:pt x="112774" y="542765"/>
                    </a:cubicBezTo>
                    <a:cubicBezTo>
                      <a:pt x="114374" y="542916"/>
                      <a:pt x="115807" y="541740"/>
                      <a:pt x="115957" y="540140"/>
                    </a:cubicBezTo>
                    <a:cubicBezTo>
                      <a:pt x="115957" y="540131"/>
                      <a:pt x="115957" y="540122"/>
                      <a:pt x="115957" y="540113"/>
                    </a:cubicBezTo>
                    <a:cubicBezTo>
                      <a:pt x="116487" y="534190"/>
                      <a:pt x="116841" y="528267"/>
                      <a:pt x="117106" y="522433"/>
                    </a:cubicBezTo>
                    <a:cubicBezTo>
                      <a:pt x="117203" y="520823"/>
                      <a:pt x="115983" y="519444"/>
                      <a:pt x="114374" y="519338"/>
                    </a:cubicBezTo>
                    <a:cubicBezTo>
                      <a:pt x="114339" y="519338"/>
                      <a:pt x="114312" y="519338"/>
                      <a:pt x="114277" y="519338"/>
                    </a:cubicBezTo>
                    <a:cubicBezTo>
                      <a:pt x="112730" y="519232"/>
                      <a:pt x="111369" y="520364"/>
                      <a:pt x="111183" y="521902"/>
                    </a:cubicBezTo>
                    <a:close/>
                    <a:moveTo>
                      <a:pt x="111890" y="486540"/>
                    </a:moveTo>
                    <a:lnTo>
                      <a:pt x="111890" y="491226"/>
                    </a:lnTo>
                    <a:cubicBezTo>
                      <a:pt x="111890" y="495646"/>
                      <a:pt x="111890" y="500066"/>
                      <a:pt x="111890" y="504398"/>
                    </a:cubicBezTo>
                    <a:cubicBezTo>
                      <a:pt x="111837" y="506007"/>
                      <a:pt x="113110" y="507351"/>
                      <a:pt x="114719" y="507404"/>
                    </a:cubicBezTo>
                    <a:cubicBezTo>
                      <a:pt x="114746" y="507404"/>
                      <a:pt x="114781" y="507404"/>
                      <a:pt x="114808" y="507404"/>
                    </a:cubicBezTo>
                    <a:cubicBezTo>
                      <a:pt x="116434" y="507404"/>
                      <a:pt x="117769" y="506113"/>
                      <a:pt x="117813" y="504486"/>
                    </a:cubicBezTo>
                    <a:cubicBezTo>
                      <a:pt x="117813" y="500155"/>
                      <a:pt x="117813" y="495646"/>
                      <a:pt x="117813" y="491226"/>
                    </a:cubicBezTo>
                    <a:lnTo>
                      <a:pt x="117813" y="486540"/>
                    </a:lnTo>
                    <a:cubicBezTo>
                      <a:pt x="117866" y="484975"/>
                      <a:pt x="116638" y="483667"/>
                      <a:pt x="115082" y="483623"/>
                    </a:cubicBezTo>
                    <a:cubicBezTo>
                      <a:pt x="114993" y="483614"/>
                      <a:pt x="114896" y="483614"/>
                      <a:pt x="114808" y="483623"/>
                    </a:cubicBezTo>
                    <a:cubicBezTo>
                      <a:pt x="113296" y="483614"/>
                      <a:pt x="112032" y="484772"/>
                      <a:pt x="111890" y="486275"/>
                    </a:cubicBezTo>
                    <a:close/>
                    <a:moveTo>
                      <a:pt x="110829" y="451178"/>
                    </a:moveTo>
                    <a:cubicBezTo>
                      <a:pt x="110829" y="457190"/>
                      <a:pt x="111360" y="463113"/>
                      <a:pt x="111537" y="468859"/>
                    </a:cubicBezTo>
                    <a:cubicBezTo>
                      <a:pt x="111581" y="470521"/>
                      <a:pt x="112969" y="471821"/>
                      <a:pt x="114631" y="471777"/>
                    </a:cubicBezTo>
                    <a:cubicBezTo>
                      <a:pt x="114631" y="471777"/>
                      <a:pt x="114631" y="471777"/>
                      <a:pt x="114631" y="471777"/>
                    </a:cubicBezTo>
                    <a:cubicBezTo>
                      <a:pt x="116266" y="471679"/>
                      <a:pt x="117548" y="470327"/>
                      <a:pt x="117548" y="468682"/>
                    </a:cubicBezTo>
                    <a:cubicBezTo>
                      <a:pt x="117548" y="462759"/>
                      <a:pt x="117106" y="456836"/>
                      <a:pt x="116752" y="451001"/>
                    </a:cubicBezTo>
                    <a:cubicBezTo>
                      <a:pt x="116708" y="449437"/>
                      <a:pt x="115409" y="448208"/>
                      <a:pt x="113853" y="448252"/>
                    </a:cubicBezTo>
                    <a:cubicBezTo>
                      <a:pt x="113782" y="448252"/>
                      <a:pt x="113720" y="448252"/>
                      <a:pt x="113658" y="448261"/>
                    </a:cubicBezTo>
                    <a:cubicBezTo>
                      <a:pt x="112253" y="448323"/>
                      <a:pt x="111077" y="449348"/>
                      <a:pt x="110829" y="450736"/>
                    </a:cubicBezTo>
                    <a:close/>
                    <a:moveTo>
                      <a:pt x="108442" y="415816"/>
                    </a:moveTo>
                    <a:cubicBezTo>
                      <a:pt x="108973" y="421713"/>
                      <a:pt x="109415" y="427601"/>
                      <a:pt x="109768" y="433497"/>
                    </a:cubicBezTo>
                    <a:cubicBezTo>
                      <a:pt x="109954" y="435098"/>
                      <a:pt x="111333" y="436291"/>
                      <a:pt x="112951" y="436238"/>
                    </a:cubicBezTo>
                    <a:cubicBezTo>
                      <a:pt x="114516" y="436203"/>
                      <a:pt x="115753" y="434903"/>
                      <a:pt x="115709" y="433347"/>
                    </a:cubicBezTo>
                    <a:cubicBezTo>
                      <a:pt x="115709" y="433250"/>
                      <a:pt x="115700" y="433153"/>
                      <a:pt x="115692" y="433055"/>
                    </a:cubicBezTo>
                    <a:cubicBezTo>
                      <a:pt x="115692" y="427132"/>
                      <a:pt x="114896" y="421209"/>
                      <a:pt x="114365" y="415374"/>
                    </a:cubicBezTo>
                    <a:cubicBezTo>
                      <a:pt x="114463" y="413721"/>
                      <a:pt x="113199" y="412298"/>
                      <a:pt x="111537" y="412201"/>
                    </a:cubicBezTo>
                    <a:cubicBezTo>
                      <a:pt x="109883" y="412103"/>
                      <a:pt x="108460" y="413368"/>
                      <a:pt x="108363" y="415029"/>
                    </a:cubicBezTo>
                    <a:cubicBezTo>
                      <a:pt x="108345" y="415321"/>
                      <a:pt x="108372" y="415622"/>
                      <a:pt x="108442" y="415905"/>
                    </a:cubicBezTo>
                    <a:close/>
                    <a:moveTo>
                      <a:pt x="104818" y="380455"/>
                    </a:moveTo>
                    <a:cubicBezTo>
                      <a:pt x="105525" y="386466"/>
                      <a:pt x="106144" y="392301"/>
                      <a:pt x="106763" y="398136"/>
                    </a:cubicBezTo>
                    <a:cubicBezTo>
                      <a:pt x="106948" y="399762"/>
                      <a:pt x="108407" y="400947"/>
                      <a:pt x="110034" y="400788"/>
                    </a:cubicBezTo>
                    <a:cubicBezTo>
                      <a:pt x="111660" y="400602"/>
                      <a:pt x="112845" y="399143"/>
                      <a:pt x="112686" y="397517"/>
                    </a:cubicBezTo>
                    <a:cubicBezTo>
                      <a:pt x="112067" y="391593"/>
                      <a:pt x="111448" y="385670"/>
                      <a:pt x="110741" y="379836"/>
                    </a:cubicBezTo>
                    <a:cubicBezTo>
                      <a:pt x="110511" y="378191"/>
                      <a:pt x="109035" y="377024"/>
                      <a:pt x="107382" y="377184"/>
                    </a:cubicBezTo>
                    <a:cubicBezTo>
                      <a:pt x="106073" y="377360"/>
                      <a:pt x="105039" y="378359"/>
                      <a:pt x="104818" y="379659"/>
                    </a:cubicBezTo>
                    <a:close/>
                    <a:moveTo>
                      <a:pt x="100132" y="345093"/>
                    </a:moveTo>
                    <a:cubicBezTo>
                      <a:pt x="100928" y="351016"/>
                      <a:pt x="101812" y="356939"/>
                      <a:pt x="102608" y="362774"/>
                    </a:cubicBezTo>
                    <a:cubicBezTo>
                      <a:pt x="102731" y="364330"/>
                      <a:pt x="104102" y="365488"/>
                      <a:pt x="105658" y="365364"/>
                    </a:cubicBezTo>
                    <a:cubicBezTo>
                      <a:pt x="105728" y="365355"/>
                      <a:pt x="105808" y="365346"/>
                      <a:pt x="105879" y="365337"/>
                    </a:cubicBezTo>
                    <a:cubicBezTo>
                      <a:pt x="107532" y="365152"/>
                      <a:pt x="108717" y="363666"/>
                      <a:pt x="108540" y="362022"/>
                    </a:cubicBezTo>
                    <a:cubicBezTo>
                      <a:pt x="108531" y="362004"/>
                      <a:pt x="108531" y="361996"/>
                      <a:pt x="108531" y="361978"/>
                    </a:cubicBezTo>
                    <a:cubicBezTo>
                      <a:pt x="107735" y="356143"/>
                      <a:pt x="106851" y="350220"/>
                      <a:pt x="105967" y="344297"/>
                    </a:cubicBezTo>
                    <a:cubicBezTo>
                      <a:pt x="105790" y="342697"/>
                      <a:pt x="104349" y="341539"/>
                      <a:pt x="102749" y="341715"/>
                    </a:cubicBezTo>
                    <a:cubicBezTo>
                      <a:pt x="102705" y="341715"/>
                      <a:pt x="102652" y="341724"/>
                      <a:pt x="102608" y="341733"/>
                    </a:cubicBezTo>
                    <a:cubicBezTo>
                      <a:pt x="101414" y="342052"/>
                      <a:pt x="100539" y="343068"/>
                      <a:pt x="100398" y="344297"/>
                    </a:cubicBezTo>
                    <a:close/>
                    <a:moveTo>
                      <a:pt x="94474" y="309731"/>
                    </a:moveTo>
                    <a:cubicBezTo>
                      <a:pt x="95535" y="315566"/>
                      <a:pt x="96508" y="321489"/>
                      <a:pt x="97392" y="327412"/>
                    </a:cubicBezTo>
                    <a:cubicBezTo>
                      <a:pt x="97754" y="329029"/>
                      <a:pt x="99354" y="330055"/>
                      <a:pt x="100972" y="329701"/>
                    </a:cubicBezTo>
                    <a:cubicBezTo>
                      <a:pt x="102475" y="329366"/>
                      <a:pt x="103483" y="327960"/>
                      <a:pt x="103315" y="326439"/>
                    </a:cubicBezTo>
                    <a:lnTo>
                      <a:pt x="100398" y="308758"/>
                    </a:lnTo>
                    <a:cubicBezTo>
                      <a:pt x="100088" y="307158"/>
                      <a:pt x="98559" y="306097"/>
                      <a:pt x="96950" y="306371"/>
                    </a:cubicBezTo>
                    <a:cubicBezTo>
                      <a:pt x="95597" y="306610"/>
                      <a:pt x="94572" y="307742"/>
                      <a:pt x="94474" y="309112"/>
                    </a:cubicBezTo>
                    <a:close/>
                    <a:moveTo>
                      <a:pt x="87932" y="274369"/>
                    </a:moveTo>
                    <a:cubicBezTo>
                      <a:pt x="89082" y="280204"/>
                      <a:pt x="90231" y="286038"/>
                      <a:pt x="91292" y="292050"/>
                    </a:cubicBezTo>
                    <a:cubicBezTo>
                      <a:pt x="91646" y="293659"/>
                      <a:pt x="93201" y="294711"/>
                      <a:pt x="94828" y="294437"/>
                    </a:cubicBezTo>
                    <a:cubicBezTo>
                      <a:pt x="96428" y="294127"/>
                      <a:pt x="97489" y="292598"/>
                      <a:pt x="97215" y="290989"/>
                    </a:cubicBezTo>
                    <a:lnTo>
                      <a:pt x="93767" y="273308"/>
                    </a:lnTo>
                    <a:cubicBezTo>
                      <a:pt x="93502" y="271717"/>
                      <a:pt x="92008" y="270638"/>
                      <a:pt x="90417" y="270903"/>
                    </a:cubicBezTo>
                    <a:cubicBezTo>
                      <a:pt x="90381" y="270912"/>
                      <a:pt x="90355" y="270912"/>
                      <a:pt x="90319" y="270921"/>
                    </a:cubicBezTo>
                    <a:cubicBezTo>
                      <a:pt x="88887" y="271257"/>
                      <a:pt x="87897" y="272548"/>
                      <a:pt x="87932" y="274015"/>
                    </a:cubicBezTo>
                    <a:close/>
                    <a:moveTo>
                      <a:pt x="80595" y="239537"/>
                    </a:moveTo>
                    <a:cubicBezTo>
                      <a:pt x="81921" y="245284"/>
                      <a:pt x="83159" y="251030"/>
                      <a:pt x="84396" y="257218"/>
                    </a:cubicBezTo>
                    <a:cubicBezTo>
                      <a:pt x="84945" y="258783"/>
                      <a:pt x="86651" y="259614"/>
                      <a:pt x="88224" y="259075"/>
                    </a:cubicBezTo>
                    <a:cubicBezTo>
                      <a:pt x="89515" y="258624"/>
                      <a:pt x="90346" y="257351"/>
                      <a:pt x="90231" y="255981"/>
                    </a:cubicBezTo>
                    <a:cubicBezTo>
                      <a:pt x="88993" y="250146"/>
                      <a:pt x="87667" y="244400"/>
                      <a:pt x="86430" y="238300"/>
                    </a:cubicBezTo>
                    <a:cubicBezTo>
                      <a:pt x="86085" y="236629"/>
                      <a:pt x="84441" y="235550"/>
                      <a:pt x="82770" y="235904"/>
                    </a:cubicBezTo>
                    <a:cubicBezTo>
                      <a:pt x="82752" y="235904"/>
                      <a:pt x="82734" y="235913"/>
                      <a:pt x="82717" y="235913"/>
                    </a:cubicBezTo>
                    <a:cubicBezTo>
                      <a:pt x="81302" y="236337"/>
                      <a:pt x="80400" y="237716"/>
                      <a:pt x="80595" y="239184"/>
                    </a:cubicBezTo>
                    <a:close/>
                    <a:moveTo>
                      <a:pt x="72373" y="204794"/>
                    </a:moveTo>
                    <a:lnTo>
                      <a:pt x="76617" y="222475"/>
                    </a:lnTo>
                    <a:cubicBezTo>
                      <a:pt x="76961" y="224049"/>
                      <a:pt x="78517" y="225048"/>
                      <a:pt x="80091" y="224703"/>
                    </a:cubicBezTo>
                    <a:cubicBezTo>
                      <a:pt x="80109" y="224694"/>
                      <a:pt x="80135" y="224694"/>
                      <a:pt x="80153" y="224686"/>
                    </a:cubicBezTo>
                    <a:cubicBezTo>
                      <a:pt x="81762" y="224296"/>
                      <a:pt x="82752" y="222670"/>
                      <a:pt x="82363" y="221061"/>
                    </a:cubicBezTo>
                    <a:lnTo>
                      <a:pt x="78120" y="203380"/>
                    </a:lnTo>
                    <a:cubicBezTo>
                      <a:pt x="77686" y="201806"/>
                      <a:pt x="76077" y="200860"/>
                      <a:pt x="74495" y="201258"/>
                    </a:cubicBezTo>
                    <a:cubicBezTo>
                      <a:pt x="73098" y="201647"/>
                      <a:pt x="72188" y="203000"/>
                      <a:pt x="72373" y="204441"/>
                    </a:cubicBezTo>
                    <a:close/>
                    <a:moveTo>
                      <a:pt x="63533" y="170316"/>
                    </a:moveTo>
                    <a:cubicBezTo>
                      <a:pt x="65124" y="175974"/>
                      <a:pt x="66715" y="181721"/>
                      <a:pt x="68218" y="187555"/>
                    </a:cubicBezTo>
                    <a:cubicBezTo>
                      <a:pt x="68660" y="189164"/>
                      <a:pt x="70322" y="190119"/>
                      <a:pt x="71931" y="189677"/>
                    </a:cubicBezTo>
                    <a:cubicBezTo>
                      <a:pt x="73540" y="189235"/>
                      <a:pt x="74495" y="187573"/>
                      <a:pt x="74053" y="185964"/>
                    </a:cubicBezTo>
                    <a:lnTo>
                      <a:pt x="69279" y="168725"/>
                    </a:lnTo>
                    <a:cubicBezTo>
                      <a:pt x="68899" y="167160"/>
                      <a:pt x="67325" y="166197"/>
                      <a:pt x="65761" y="166577"/>
                    </a:cubicBezTo>
                    <a:cubicBezTo>
                      <a:pt x="65725" y="166586"/>
                      <a:pt x="65690" y="166595"/>
                      <a:pt x="65655" y="166604"/>
                    </a:cubicBezTo>
                    <a:cubicBezTo>
                      <a:pt x="64081" y="166913"/>
                      <a:pt x="63011" y="168371"/>
                      <a:pt x="63179" y="169963"/>
                    </a:cubicBezTo>
                    <a:close/>
                    <a:moveTo>
                      <a:pt x="53543" y="136104"/>
                    </a:moveTo>
                    <a:cubicBezTo>
                      <a:pt x="55223" y="141673"/>
                      <a:pt x="56991" y="147420"/>
                      <a:pt x="58671" y="153166"/>
                    </a:cubicBezTo>
                    <a:cubicBezTo>
                      <a:pt x="59139" y="154748"/>
                      <a:pt x="60801" y="155659"/>
                      <a:pt x="62384" y="155199"/>
                    </a:cubicBezTo>
                    <a:cubicBezTo>
                      <a:pt x="63966" y="154731"/>
                      <a:pt x="64876" y="153069"/>
                      <a:pt x="64417" y="151486"/>
                    </a:cubicBezTo>
                    <a:cubicBezTo>
                      <a:pt x="62649" y="145652"/>
                      <a:pt x="60969" y="139994"/>
                      <a:pt x="59201" y="134336"/>
                    </a:cubicBezTo>
                    <a:cubicBezTo>
                      <a:pt x="58980" y="132692"/>
                      <a:pt x="57459" y="131542"/>
                      <a:pt x="55815" y="131763"/>
                    </a:cubicBezTo>
                    <a:cubicBezTo>
                      <a:pt x="54171" y="131993"/>
                      <a:pt x="53021" y="133505"/>
                      <a:pt x="53242" y="135149"/>
                    </a:cubicBezTo>
                    <a:cubicBezTo>
                      <a:pt x="53287" y="135485"/>
                      <a:pt x="53393" y="135803"/>
                      <a:pt x="53543" y="136104"/>
                    </a:cubicBezTo>
                    <a:close/>
                    <a:moveTo>
                      <a:pt x="42404" y="102156"/>
                    </a:moveTo>
                    <a:cubicBezTo>
                      <a:pt x="44349" y="107726"/>
                      <a:pt x="46205" y="113384"/>
                      <a:pt x="48062" y="119130"/>
                    </a:cubicBezTo>
                    <a:cubicBezTo>
                      <a:pt x="48601" y="120686"/>
                      <a:pt x="50299" y="121517"/>
                      <a:pt x="51863" y="120987"/>
                    </a:cubicBezTo>
                    <a:cubicBezTo>
                      <a:pt x="53393" y="120483"/>
                      <a:pt x="54233" y="118838"/>
                      <a:pt x="53729" y="117309"/>
                    </a:cubicBezTo>
                    <a:cubicBezTo>
                      <a:pt x="53729" y="117300"/>
                      <a:pt x="53720" y="117282"/>
                      <a:pt x="53720" y="117274"/>
                    </a:cubicBezTo>
                    <a:cubicBezTo>
                      <a:pt x="51863" y="111439"/>
                      <a:pt x="49919" y="105781"/>
                      <a:pt x="48062" y="100212"/>
                    </a:cubicBezTo>
                    <a:cubicBezTo>
                      <a:pt x="47531" y="98691"/>
                      <a:pt x="45870" y="97886"/>
                      <a:pt x="44349" y="98408"/>
                    </a:cubicBezTo>
                    <a:cubicBezTo>
                      <a:pt x="44323" y="98417"/>
                      <a:pt x="44287" y="98435"/>
                      <a:pt x="44261" y="98444"/>
                    </a:cubicBezTo>
                    <a:cubicBezTo>
                      <a:pt x="42749" y="98797"/>
                      <a:pt x="41776" y="100274"/>
                      <a:pt x="42050" y="101803"/>
                    </a:cubicBezTo>
                    <a:close/>
                    <a:moveTo>
                      <a:pt x="29674" y="68386"/>
                    </a:moveTo>
                    <a:cubicBezTo>
                      <a:pt x="31795" y="73867"/>
                      <a:pt x="33917" y="79348"/>
                      <a:pt x="35950" y="85094"/>
                    </a:cubicBezTo>
                    <a:cubicBezTo>
                      <a:pt x="36560" y="86580"/>
                      <a:pt x="38214" y="87349"/>
                      <a:pt x="39752" y="86863"/>
                    </a:cubicBezTo>
                    <a:cubicBezTo>
                      <a:pt x="41308" y="86288"/>
                      <a:pt x="42104" y="84555"/>
                      <a:pt x="41529" y="82999"/>
                    </a:cubicBezTo>
                    <a:cubicBezTo>
                      <a:pt x="41529" y="82990"/>
                      <a:pt x="41520" y="82981"/>
                      <a:pt x="41520" y="82973"/>
                    </a:cubicBezTo>
                    <a:cubicBezTo>
                      <a:pt x="39460" y="77076"/>
                      <a:pt x="37339" y="71507"/>
                      <a:pt x="35155" y="66264"/>
                    </a:cubicBezTo>
                    <a:cubicBezTo>
                      <a:pt x="34571" y="64753"/>
                      <a:pt x="32865" y="64001"/>
                      <a:pt x="31354" y="64584"/>
                    </a:cubicBezTo>
                    <a:cubicBezTo>
                      <a:pt x="29842" y="65168"/>
                      <a:pt x="29090" y="66874"/>
                      <a:pt x="29674" y="68386"/>
                    </a:cubicBezTo>
                    <a:close/>
                    <a:moveTo>
                      <a:pt x="15794" y="35588"/>
                    </a:moveTo>
                    <a:cubicBezTo>
                      <a:pt x="18181" y="40892"/>
                      <a:pt x="20568" y="46285"/>
                      <a:pt x="22955" y="51943"/>
                    </a:cubicBezTo>
                    <a:cubicBezTo>
                      <a:pt x="23600" y="53445"/>
                      <a:pt x="25333" y="54153"/>
                      <a:pt x="26845" y="53534"/>
                    </a:cubicBezTo>
                    <a:cubicBezTo>
                      <a:pt x="28357" y="52853"/>
                      <a:pt x="29055" y="51094"/>
                      <a:pt x="28436" y="49556"/>
                    </a:cubicBezTo>
                    <a:cubicBezTo>
                      <a:pt x="26049" y="43986"/>
                      <a:pt x="23662" y="38417"/>
                      <a:pt x="21275" y="33112"/>
                    </a:cubicBezTo>
                    <a:cubicBezTo>
                      <a:pt x="20595" y="31601"/>
                      <a:pt x="18809" y="30929"/>
                      <a:pt x="17297" y="31610"/>
                    </a:cubicBezTo>
                    <a:cubicBezTo>
                      <a:pt x="15785" y="32290"/>
                      <a:pt x="15114" y="34076"/>
                      <a:pt x="15794" y="35588"/>
                    </a:cubicBezTo>
                    <a:close/>
                    <a:moveTo>
                      <a:pt x="-30" y="3850"/>
                    </a:moveTo>
                    <a:cubicBezTo>
                      <a:pt x="2710" y="8801"/>
                      <a:pt x="5451" y="14017"/>
                      <a:pt x="8192" y="19586"/>
                    </a:cubicBezTo>
                    <a:cubicBezTo>
                      <a:pt x="8943" y="21036"/>
                      <a:pt x="10702" y="21620"/>
                      <a:pt x="12170" y="20912"/>
                    </a:cubicBezTo>
                    <a:cubicBezTo>
                      <a:pt x="13628" y="20126"/>
                      <a:pt x="14212" y="18340"/>
                      <a:pt x="13496" y="16846"/>
                    </a:cubicBezTo>
                    <a:cubicBezTo>
                      <a:pt x="10755" y="11276"/>
                      <a:pt x="7926" y="5972"/>
                      <a:pt x="5186" y="933"/>
                    </a:cubicBezTo>
                    <a:cubicBezTo>
                      <a:pt x="4222" y="-420"/>
                      <a:pt x="2348" y="-738"/>
                      <a:pt x="995" y="226"/>
                    </a:cubicBezTo>
                    <a:cubicBezTo>
                      <a:pt x="-154" y="1048"/>
                      <a:pt x="-578" y="2551"/>
                      <a:pt x="-30" y="385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106"/>
              <p:cNvSpPr/>
              <p:nvPr/>
            </p:nvSpPr>
            <p:spPr>
              <a:xfrm>
                <a:off x="1072934" y="6263123"/>
                <a:ext cx="225591" cy="100276"/>
              </a:xfrm>
              <a:custGeom>
                <a:avLst/>
                <a:gdLst>
                  <a:gd name="connsiteX0" fmla="*/ 296155 w 307296"/>
                  <a:gd name="connsiteY0" fmla="*/ 19038 h 136594"/>
                  <a:gd name="connsiteX1" fmla="*/ 306587 w 307296"/>
                  <a:gd name="connsiteY1" fmla="*/ 4186 h 136594"/>
                  <a:gd name="connsiteX2" fmla="*/ 305703 w 307296"/>
                  <a:gd name="connsiteY2" fmla="*/ 119 h 136594"/>
                  <a:gd name="connsiteX3" fmla="*/ 301547 w 307296"/>
                  <a:gd name="connsiteY3" fmla="*/ 1004 h 136594"/>
                  <a:gd name="connsiteX4" fmla="*/ 291469 w 307296"/>
                  <a:gd name="connsiteY4" fmla="*/ 15325 h 136594"/>
                  <a:gd name="connsiteX5" fmla="*/ 291894 w 307296"/>
                  <a:gd name="connsiteY5" fmla="*/ 19551 h 136594"/>
                  <a:gd name="connsiteX6" fmla="*/ 291911 w 307296"/>
                  <a:gd name="connsiteY6" fmla="*/ 19568 h 136594"/>
                  <a:gd name="connsiteX7" fmla="*/ 296155 w 307296"/>
                  <a:gd name="connsiteY7" fmla="*/ 19038 h 136594"/>
                  <a:gd name="connsiteX8" fmla="*/ 271048 w 307296"/>
                  <a:gd name="connsiteY8" fmla="*/ 45559 h 136594"/>
                  <a:gd name="connsiteX9" fmla="*/ 284132 w 307296"/>
                  <a:gd name="connsiteY9" fmla="*/ 33094 h 136594"/>
                  <a:gd name="connsiteX10" fmla="*/ 284132 w 307296"/>
                  <a:gd name="connsiteY10" fmla="*/ 28851 h 136594"/>
                  <a:gd name="connsiteX11" fmla="*/ 280136 w 307296"/>
                  <a:gd name="connsiteY11" fmla="*/ 28692 h 136594"/>
                  <a:gd name="connsiteX12" fmla="*/ 279977 w 307296"/>
                  <a:gd name="connsiteY12" fmla="*/ 28851 h 136594"/>
                  <a:gd name="connsiteX13" fmla="*/ 267158 w 307296"/>
                  <a:gd name="connsiteY13" fmla="*/ 40962 h 136594"/>
                  <a:gd name="connsiteX14" fmla="*/ 266893 w 307296"/>
                  <a:gd name="connsiteY14" fmla="*/ 45206 h 136594"/>
                  <a:gd name="connsiteX15" fmla="*/ 271136 w 307296"/>
                  <a:gd name="connsiteY15" fmla="*/ 45471 h 136594"/>
                  <a:gd name="connsiteX16" fmla="*/ 242228 w 307296"/>
                  <a:gd name="connsiteY16" fmla="*/ 66865 h 136594"/>
                  <a:gd name="connsiteX17" fmla="*/ 257080 w 307296"/>
                  <a:gd name="connsiteY17" fmla="*/ 56522 h 136594"/>
                  <a:gd name="connsiteX18" fmla="*/ 257054 w 307296"/>
                  <a:gd name="connsiteY18" fmla="*/ 52269 h 136594"/>
                  <a:gd name="connsiteX19" fmla="*/ 253544 w 307296"/>
                  <a:gd name="connsiteY19" fmla="*/ 51748 h 136594"/>
                  <a:gd name="connsiteX20" fmla="*/ 239046 w 307296"/>
                  <a:gd name="connsiteY20" fmla="*/ 61826 h 136594"/>
                  <a:gd name="connsiteX21" fmla="*/ 238657 w 307296"/>
                  <a:gd name="connsiteY21" fmla="*/ 66060 h 136594"/>
                  <a:gd name="connsiteX22" fmla="*/ 242228 w 307296"/>
                  <a:gd name="connsiteY22" fmla="*/ 66865 h 136594"/>
                  <a:gd name="connsiteX23" fmla="*/ 210844 w 307296"/>
                  <a:gd name="connsiteY23" fmla="*/ 84546 h 136594"/>
                  <a:gd name="connsiteX24" fmla="*/ 226846 w 307296"/>
                  <a:gd name="connsiteY24" fmla="*/ 76148 h 136594"/>
                  <a:gd name="connsiteX25" fmla="*/ 227553 w 307296"/>
                  <a:gd name="connsiteY25" fmla="*/ 71957 h 136594"/>
                  <a:gd name="connsiteX26" fmla="*/ 223928 w 307296"/>
                  <a:gd name="connsiteY26" fmla="*/ 70932 h 136594"/>
                  <a:gd name="connsiteX27" fmla="*/ 208192 w 307296"/>
                  <a:gd name="connsiteY27" fmla="*/ 79153 h 136594"/>
                  <a:gd name="connsiteX28" fmla="*/ 206866 w 307296"/>
                  <a:gd name="connsiteY28" fmla="*/ 83220 h 136594"/>
                  <a:gd name="connsiteX29" fmla="*/ 210667 w 307296"/>
                  <a:gd name="connsiteY29" fmla="*/ 84546 h 136594"/>
                  <a:gd name="connsiteX30" fmla="*/ 177869 w 307296"/>
                  <a:gd name="connsiteY30" fmla="*/ 98867 h 136594"/>
                  <a:gd name="connsiteX31" fmla="*/ 194490 w 307296"/>
                  <a:gd name="connsiteY31" fmla="*/ 92060 h 136594"/>
                  <a:gd name="connsiteX32" fmla="*/ 196081 w 307296"/>
                  <a:gd name="connsiteY32" fmla="*/ 88170 h 136594"/>
                  <a:gd name="connsiteX33" fmla="*/ 192102 w 307296"/>
                  <a:gd name="connsiteY33" fmla="*/ 86579 h 136594"/>
                  <a:gd name="connsiteX34" fmla="*/ 175748 w 307296"/>
                  <a:gd name="connsiteY34" fmla="*/ 93386 h 136594"/>
                  <a:gd name="connsiteX35" fmla="*/ 174050 w 307296"/>
                  <a:gd name="connsiteY35" fmla="*/ 97144 h 136594"/>
                  <a:gd name="connsiteX36" fmla="*/ 174068 w 307296"/>
                  <a:gd name="connsiteY36" fmla="*/ 97188 h 136594"/>
                  <a:gd name="connsiteX37" fmla="*/ 177693 w 307296"/>
                  <a:gd name="connsiteY37" fmla="*/ 98867 h 136594"/>
                  <a:gd name="connsiteX38" fmla="*/ 143922 w 307296"/>
                  <a:gd name="connsiteY38" fmla="*/ 110625 h 136594"/>
                  <a:gd name="connsiteX39" fmla="*/ 160984 w 307296"/>
                  <a:gd name="connsiteY39" fmla="*/ 105056 h 136594"/>
                  <a:gd name="connsiteX40" fmla="*/ 162849 w 307296"/>
                  <a:gd name="connsiteY40" fmla="*/ 101378 h 136594"/>
                  <a:gd name="connsiteX41" fmla="*/ 162841 w 307296"/>
                  <a:gd name="connsiteY41" fmla="*/ 101343 h 136594"/>
                  <a:gd name="connsiteX42" fmla="*/ 159181 w 307296"/>
                  <a:gd name="connsiteY42" fmla="*/ 99442 h 136594"/>
                  <a:gd name="connsiteX43" fmla="*/ 159039 w 307296"/>
                  <a:gd name="connsiteY43" fmla="*/ 99486 h 136594"/>
                  <a:gd name="connsiteX44" fmla="*/ 142154 w 307296"/>
                  <a:gd name="connsiteY44" fmla="*/ 104967 h 136594"/>
                  <a:gd name="connsiteX45" fmla="*/ 140209 w 307296"/>
                  <a:gd name="connsiteY45" fmla="*/ 108680 h 136594"/>
                  <a:gd name="connsiteX46" fmla="*/ 143745 w 307296"/>
                  <a:gd name="connsiteY46" fmla="*/ 110625 h 136594"/>
                  <a:gd name="connsiteX47" fmla="*/ 109091 w 307296"/>
                  <a:gd name="connsiteY47" fmla="*/ 120527 h 136594"/>
                  <a:gd name="connsiteX48" fmla="*/ 126772 w 307296"/>
                  <a:gd name="connsiteY48" fmla="*/ 116106 h 136594"/>
                  <a:gd name="connsiteX49" fmla="*/ 129318 w 307296"/>
                  <a:gd name="connsiteY49" fmla="*/ 112703 h 136594"/>
                  <a:gd name="connsiteX50" fmla="*/ 125914 w 307296"/>
                  <a:gd name="connsiteY50" fmla="*/ 110157 h 136594"/>
                  <a:gd name="connsiteX51" fmla="*/ 125180 w 307296"/>
                  <a:gd name="connsiteY51" fmla="*/ 110360 h 136594"/>
                  <a:gd name="connsiteX52" fmla="*/ 107499 w 307296"/>
                  <a:gd name="connsiteY52" fmla="*/ 114692 h 136594"/>
                  <a:gd name="connsiteX53" fmla="*/ 105351 w 307296"/>
                  <a:gd name="connsiteY53" fmla="*/ 118210 h 136594"/>
                  <a:gd name="connsiteX54" fmla="*/ 105377 w 307296"/>
                  <a:gd name="connsiteY54" fmla="*/ 118316 h 136594"/>
                  <a:gd name="connsiteX55" fmla="*/ 108816 w 307296"/>
                  <a:gd name="connsiteY55" fmla="*/ 120597 h 136594"/>
                  <a:gd name="connsiteX56" fmla="*/ 109091 w 307296"/>
                  <a:gd name="connsiteY56" fmla="*/ 120527 h 136594"/>
                  <a:gd name="connsiteX57" fmla="*/ 73729 w 307296"/>
                  <a:gd name="connsiteY57" fmla="*/ 127687 h 136594"/>
                  <a:gd name="connsiteX58" fmla="*/ 91410 w 307296"/>
                  <a:gd name="connsiteY58" fmla="*/ 124328 h 136594"/>
                  <a:gd name="connsiteX59" fmla="*/ 93735 w 307296"/>
                  <a:gd name="connsiteY59" fmla="*/ 120925 h 136594"/>
                  <a:gd name="connsiteX60" fmla="*/ 93708 w 307296"/>
                  <a:gd name="connsiteY60" fmla="*/ 120792 h 136594"/>
                  <a:gd name="connsiteX61" fmla="*/ 90172 w 307296"/>
                  <a:gd name="connsiteY61" fmla="*/ 118493 h 136594"/>
                  <a:gd name="connsiteX62" fmla="*/ 72491 w 307296"/>
                  <a:gd name="connsiteY62" fmla="*/ 121853 h 136594"/>
                  <a:gd name="connsiteX63" fmla="*/ 69989 w 307296"/>
                  <a:gd name="connsiteY63" fmla="*/ 125132 h 136594"/>
                  <a:gd name="connsiteX64" fmla="*/ 70016 w 307296"/>
                  <a:gd name="connsiteY64" fmla="*/ 125301 h 136594"/>
                  <a:gd name="connsiteX65" fmla="*/ 73676 w 307296"/>
                  <a:gd name="connsiteY65" fmla="*/ 127458 h 136594"/>
                  <a:gd name="connsiteX66" fmla="*/ 74259 w 307296"/>
                  <a:gd name="connsiteY66" fmla="*/ 127245 h 136594"/>
                  <a:gd name="connsiteX67" fmla="*/ 38367 w 307296"/>
                  <a:gd name="connsiteY67" fmla="*/ 132903 h 136594"/>
                  <a:gd name="connsiteX68" fmla="*/ 56048 w 307296"/>
                  <a:gd name="connsiteY68" fmla="*/ 130516 h 136594"/>
                  <a:gd name="connsiteX69" fmla="*/ 58523 w 307296"/>
                  <a:gd name="connsiteY69" fmla="*/ 127157 h 136594"/>
                  <a:gd name="connsiteX70" fmla="*/ 55234 w 307296"/>
                  <a:gd name="connsiteY70" fmla="*/ 124673 h 136594"/>
                  <a:gd name="connsiteX71" fmla="*/ 55164 w 307296"/>
                  <a:gd name="connsiteY71" fmla="*/ 124682 h 136594"/>
                  <a:gd name="connsiteX72" fmla="*/ 37483 w 307296"/>
                  <a:gd name="connsiteY72" fmla="*/ 126980 h 136594"/>
                  <a:gd name="connsiteX73" fmla="*/ 34459 w 307296"/>
                  <a:gd name="connsiteY73" fmla="*/ 129968 h 136594"/>
                  <a:gd name="connsiteX74" fmla="*/ 37447 w 307296"/>
                  <a:gd name="connsiteY74" fmla="*/ 132992 h 136594"/>
                  <a:gd name="connsiteX75" fmla="*/ 38190 w 307296"/>
                  <a:gd name="connsiteY75" fmla="*/ 132903 h 136594"/>
                  <a:gd name="connsiteX76" fmla="*/ 3005 w 307296"/>
                  <a:gd name="connsiteY76" fmla="*/ 136263 h 136594"/>
                  <a:gd name="connsiteX77" fmla="*/ 20686 w 307296"/>
                  <a:gd name="connsiteY77" fmla="*/ 134848 h 136594"/>
                  <a:gd name="connsiteX78" fmla="*/ 23338 w 307296"/>
                  <a:gd name="connsiteY78" fmla="*/ 131577 h 136594"/>
                  <a:gd name="connsiteX79" fmla="*/ 20182 w 307296"/>
                  <a:gd name="connsiteY79" fmla="*/ 128925 h 136594"/>
                  <a:gd name="connsiteX80" fmla="*/ 20156 w 307296"/>
                  <a:gd name="connsiteY80" fmla="*/ 128925 h 136594"/>
                  <a:gd name="connsiteX81" fmla="*/ 2475 w 307296"/>
                  <a:gd name="connsiteY81" fmla="*/ 130339 h 136594"/>
                  <a:gd name="connsiteX82" fmla="*/ -266 w 307296"/>
                  <a:gd name="connsiteY82" fmla="*/ 133522 h 136594"/>
                  <a:gd name="connsiteX83" fmla="*/ 2740 w 307296"/>
                  <a:gd name="connsiteY83" fmla="*/ 135821 h 13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07296" h="136594">
                    <a:moveTo>
                      <a:pt x="296155" y="19038"/>
                    </a:moveTo>
                    <a:cubicBezTo>
                      <a:pt x="299894" y="14273"/>
                      <a:pt x="303369" y="9314"/>
                      <a:pt x="306587" y="4186"/>
                    </a:cubicBezTo>
                    <a:cubicBezTo>
                      <a:pt x="307426" y="2816"/>
                      <a:pt x="307037" y="1021"/>
                      <a:pt x="305703" y="119"/>
                    </a:cubicBezTo>
                    <a:cubicBezTo>
                      <a:pt x="304306" y="-729"/>
                      <a:pt x="302476" y="-349"/>
                      <a:pt x="301547" y="1004"/>
                    </a:cubicBezTo>
                    <a:cubicBezTo>
                      <a:pt x="298453" y="5954"/>
                      <a:pt x="295085" y="10737"/>
                      <a:pt x="291469" y="15325"/>
                    </a:cubicBezTo>
                    <a:cubicBezTo>
                      <a:pt x="290417" y="16607"/>
                      <a:pt x="290612" y="18508"/>
                      <a:pt x="291894" y="19551"/>
                    </a:cubicBezTo>
                    <a:cubicBezTo>
                      <a:pt x="291903" y="19560"/>
                      <a:pt x="291903" y="19560"/>
                      <a:pt x="291911" y="19568"/>
                    </a:cubicBezTo>
                    <a:cubicBezTo>
                      <a:pt x="293237" y="20558"/>
                      <a:pt x="295112" y="20320"/>
                      <a:pt x="296155" y="19038"/>
                    </a:cubicBezTo>
                    <a:close/>
                    <a:moveTo>
                      <a:pt x="271048" y="45559"/>
                    </a:moveTo>
                    <a:cubicBezTo>
                      <a:pt x="275556" y="41581"/>
                      <a:pt x="279889" y="37426"/>
                      <a:pt x="284132" y="33094"/>
                    </a:cubicBezTo>
                    <a:cubicBezTo>
                      <a:pt x="285299" y="31918"/>
                      <a:pt x="285299" y="30027"/>
                      <a:pt x="284132" y="28851"/>
                    </a:cubicBezTo>
                    <a:cubicBezTo>
                      <a:pt x="283071" y="27702"/>
                      <a:pt x="281285" y="27631"/>
                      <a:pt x="280136" y="28692"/>
                    </a:cubicBezTo>
                    <a:cubicBezTo>
                      <a:pt x="280083" y="28745"/>
                      <a:pt x="280030" y="28798"/>
                      <a:pt x="279977" y="28851"/>
                    </a:cubicBezTo>
                    <a:cubicBezTo>
                      <a:pt x="275910" y="33094"/>
                      <a:pt x="271667" y="37073"/>
                      <a:pt x="267158" y="40962"/>
                    </a:cubicBezTo>
                    <a:cubicBezTo>
                      <a:pt x="265912" y="42059"/>
                      <a:pt x="265797" y="43959"/>
                      <a:pt x="266893" y="45206"/>
                    </a:cubicBezTo>
                    <a:cubicBezTo>
                      <a:pt x="267989" y="46452"/>
                      <a:pt x="269890" y="46567"/>
                      <a:pt x="271136" y="45471"/>
                    </a:cubicBezTo>
                    <a:close/>
                    <a:moveTo>
                      <a:pt x="242228" y="66865"/>
                    </a:moveTo>
                    <a:cubicBezTo>
                      <a:pt x="247355" y="63568"/>
                      <a:pt x="252306" y="60120"/>
                      <a:pt x="257080" y="56522"/>
                    </a:cubicBezTo>
                    <a:cubicBezTo>
                      <a:pt x="258247" y="55337"/>
                      <a:pt x="258238" y="53436"/>
                      <a:pt x="257054" y="52269"/>
                    </a:cubicBezTo>
                    <a:cubicBezTo>
                      <a:pt x="256125" y="51350"/>
                      <a:pt x="254702" y="51138"/>
                      <a:pt x="253544" y="51748"/>
                    </a:cubicBezTo>
                    <a:cubicBezTo>
                      <a:pt x="248858" y="55284"/>
                      <a:pt x="243996" y="58643"/>
                      <a:pt x="239046" y="61826"/>
                    </a:cubicBezTo>
                    <a:cubicBezTo>
                      <a:pt x="237772" y="62887"/>
                      <a:pt x="237596" y="64788"/>
                      <a:pt x="238657" y="66060"/>
                    </a:cubicBezTo>
                    <a:cubicBezTo>
                      <a:pt x="239532" y="67104"/>
                      <a:pt x="240990" y="67431"/>
                      <a:pt x="242228" y="66865"/>
                    </a:cubicBezTo>
                    <a:close/>
                    <a:moveTo>
                      <a:pt x="210844" y="84546"/>
                    </a:moveTo>
                    <a:cubicBezTo>
                      <a:pt x="216237" y="81894"/>
                      <a:pt x="221541" y="79153"/>
                      <a:pt x="226846" y="76148"/>
                    </a:cubicBezTo>
                    <a:cubicBezTo>
                      <a:pt x="228198" y="75184"/>
                      <a:pt x="228517" y="73310"/>
                      <a:pt x="227553" y="71957"/>
                    </a:cubicBezTo>
                    <a:cubicBezTo>
                      <a:pt x="226731" y="70808"/>
                      <a:pt x="225228" y="70383"/>
                      <a:pt x="223928" y="70932"/>
                    </a:cubicBezTo>
                    <a:cubicBezTo>
                      <a:pt x="218712" y="73849"/>
                      <a:pt x="213497" y="76589"/>
                      <a:pt x="208192" y="79153"/>
                    </a:cubicBezTo>
                    <a:cubicBezTo>
                      <a:pt x="206769" y="79966"/>
                      <a:pt x="206194" y="81726"/>
                      <a:pt x="206866" y="83220"/>
                    </a:cubicBezTo>
                    <a:cubicBezTo>
                      <a:pt x="207609" y="84573"/>
                      <a:pt x="209244" y="85147"/>
                      <a:pt x="210667" y="84546"/>
                    </a:cubicBezTo>
                    <a:close/>
                    <a:moveTo>
                      <a:pt x="177869" y="98867"/>
                    </a:moveTo>
                    <a:cubicBezTo>
                      <a:pt x="183439" y="96746"/>
                      <a:pt x="189009" y="94447"/>
                      <a:pt x="194490" y="92060"/>
                    </a:cubicBezTo>
                    <a:cubicBezTo>
                      <a:pt x="195992" y="91415"/>
                      <a:pt x="196700" y="89682"/>
                      <a:pt x="196081" y="88170"/>
                    </a:cubicBezTo>
                    <a:cubicBezTo>
                      <a:pt x="195400" y="86659"/>
                      <a:pt x="193641" y="85960"/>
                      <a:pt x="192102" y="86579"/>
                    </a:cubicBezTo>
                    <a:cubicBezTo>
                      <a:pt x="186710" y="88966"/>
                      <a:pt x="181229" y="91265"/>
                      <a:pt x="175748" y="93386"/>
                    </a:cubicBezTo>
                    <a:cubicBezTo>
                      <a:pt x="174245" y="93961"/>
                      <a:pt x="173485" y="95641"/>
                      <a:pt x="174050" y="97144"/>
                    </a:cubicBezTo>
                    <a:cubicBezTo>
                      <a:pt x="174059" y="97161"/>
                      <a:pt x="174059" y="97170"/>
                      <a:pt x="174068" y="97188"/>
                    </a:cubicBezTo>
                    <a:cubicBezTo>
                      <a:pt x="174607" y="98646"/>
                      <a:pt x="176225" y="99398"/>
                      <a:pt x="177693" y="98867"/>
                    </a:cubicBezTo>
                    <a:close/>
                    <a:moveTo>
                      <a:pt x="143922" y="110625"/>
                    </a:moveTo>
                    <a:cubicBezTo>
                      <a:pt x="149668" y="108946"/>
                      <a:pt x="155326" y="107089"/>
                      <a:pt x="160984" y="105056"/>
                    </a:cubicBezTo>
                    <a:cubicBezTo>
                      <a:pt x="162514" y="104552"/>
                      <a:pt x="163353" y="102907"/>
                      <a:pt x="162849" y="101378"/>
                    </a:cubicBezTo>
                    <a:cubicBezTo>
                      <a:pt x="162849" y="101369"/>
                      <a:pt x="162841" y="101352"/>
                      <a:pt x="162841" y="101343"/>
                    </a:cubicBezTo>
                    <a:cubicBezTo>
                      <a:pt x="162354" y="99805"/>
                      <a:pt x="160719" y="98956"/>
                      <a:pt x="159181" y="99442"/>
                    </a:cubicBezTo>
                    <a:cubicBezTo>
                      <a:pt x="159137" y="99451"/>
                      <a:pt x="159083" y="99469"/>
                      <a:pt x="159039" y="99486"/>
                    </a:cubicBezTo>
                    <a:cubicBezTo>
                      <a:pt x="153470" y="101431"/>
                      <a:pt x="147812" y="103199"/>
                      <a:pt x="142154" y="104967"/>
                    </a:cubicBezTo>
                    <a:cubicBezTo>
                      <a:pt x="140607" y="105471"/>
                      <a:pt x="139749" y="107125"/>
                      <a:pt x="140209" y="108680"/>
                    </a:cubicBezTo>
                    <a:cubicBezTo>
                      <a:pt x="140678" y="110175"/>
                      <a:pt x="142233" y="111032"/>
                      <a:pt x="143745" y="110625"/>
                    </a:cubicBezTo>
                    <a:close/>
                    <a:moveTo>
                      <a:pt x="109091" y="120527"/>
                    </a:moveTo>
                    <a:lnTo>
                      <a:pt x="126772" y="116106"/>
                    </a:lnTo>
                    <a:cubicBezTo>
                      <a:pt x="128416" y="115868"/>
                      <a:pt x="129556" y="114347"/>
                      <a:pt x="129318" y="112703"/>
                    </a:cubicBezTo>
                    <a:cubicBezTo>
                      <a:pt x="129088" y="111058"/>
                      <a:pt x="127558" y="109918"/>
                      <a:pt x="125914" y="110157"/>
                    </a:cubicBezTo>
                    <a:cubicBezTo>
                      <a:pt x="125666" y="110192"/>
                      <a:pt x="125419" y="110263"/>
                      <a:pt x="125180" y="110360"/>
                    </a:cubicBezTo>
                    <a:cubicBezTo>
                      <a:pt x="119522" y="111863"/>
                      <a:pt x="113776" y="113366"/>
                      <a:pt x="107499" y="114692"/>
                    </a:cubicBezTo>
                    <a:cubicBezTo>
                      <a:pt x="105935" y="115072"/>
                      <a:pt x="104971" y="116646"/>
                      <a:pt x="105351" y="118210"/>
                    </a:cubicBezTo>
                    <a:cubicBezTo>
                      <a:pt x="105360" y="118246"/>
                      <a:pt x="105369" y="118281"/>
                      <a:pt x="105377" y="118316"/>
                    </a:cubicBezTo>
                    <a:cubicBezTo>
                      <a:pt x="105696" y="119899"/>
                      <a:pt x="107234" y="120916"/>
                      <a:pt x="108816" y="120597"/>
                    </a:cubicBezTo>
                    <a:cubicBezTo>
                      <a:pt x="108905" y="120580"/>
                      <a:pt x="109002" y="120553"/>
                      <a:pt x="109091" y="120527"/>
                    </a:cubicBezTo>
                    <a:close/>
                    <a:moveTo>
                      <a:pt x="73729" y="127687"/>
                    </a:moveTo>
                    <a:cubicBezTo>
                      <a:pt x="79652" y="126627"/>
                      <a:pt x="85486" y="125566"/>
                      <a:pt x="91410" y="124328"/>
                    </a:cubicBezTo>
                    <a:cubicBezTo>
                      <a:pt x="92992" y="124027"/>
                      <a:pt x="94035" y="122507"/>
                      <a:pt x="93735" y="120925"/>
                    </a:cubicBezTo>
                    <a:cubicBezTo>
                      <a:pt x="93726" y="120880"/>
                      <a:pt x="93717" y="120836"/>
                      <a:pt x="93708" y="120792"/>
                    </a:cubicBezTo>
                    <a:cubicBezTo>
                      <a:pt x="93319" y="119218"/>
                      <a:pt x="91772" y="118210"/>
                      <a:pt x="90172" y="118493"/>
                    </a:cubicBezTo>
                    <a:cubicBezTo>
                      <a:pt x="84426" y="119731"/>
                      <a:pt x="78591" y="120792"/>
                      <a:pt x="72491" y="121853"/>
                    </a:cubicBezTo>
                    <a:cubicBezTo>
                      <a:pt x="70891" y="122065"/>
                      <a:pt x="69777" y="123532"/>
                      <a:pt x="69989" y="125132"/>
                    </a:cubicBezTo>
                    <a:cubicBezTo>
                      <a:pt x="69998" y="125186"/>
                      <a:pt x="70007" y="125247"/>
                      <a:pt x="70016" y="125301"/>
                    </a:cubicBezTo>
                    <a:cubicBezTo>
                      <a:pt x="70431" y="126909"/>
                      <a:pt x="72067" y="127873"/>
                      <a:pt x="73676" y="127458"/>
                    </a:cubicBezTo>
                    <a:cubicBezTo>
                      <a:pt x="73879" y="127413"/>
                      <a:pt x="74074" y="127334"/>
                      <a:pt x="74259" y="127245"/>
                    </a:cubicBezTo>
                    <a:close/>
                    <a:moveTo>
                      <a:pt x="38367" y="132903"/>
                    </a:moveTo>
                    <a:lnTo>
                      <a:pt x="56048" y="130516"/>
                    </a:lnTo>
                    <a:cubicBezTo>
                      <a:pt x="57639" y="130242"/>
                      <a:pt x="58735" y="128757"/>
                      <a:pt x="58523" y="127157"/>
                    </a:cubicBezTo>
                    <a:cubicBezTo>
                      <a:pt x="58302" y="125557"/>
                      <a:pt x="56826" y="124452"/>
                      <a:pt x="55234" y="124673"/>
                    </a:cubicBezTo>
                    <a:cubicBezTo>
                      <a:pt x="55208" y="124673"/>
                      <a:pt x="55181" y="124682"/>
                      <a:pt x="55164" y="124682"/>
                    </a:cubicBezTo>
                    <a:lnTo>
                      <a:pt x="37483" y="126980"/>
                    </a:lnTo>
                    <a:cubicBezTo>
                      <a:pt x="35821" y="126971"/>
                      <a:pt x="34468" y="128306"/>
                      <a:pt x="34459" y="129968"/>
                    </a:cubicBezTo>
                    <a:cubicBezTo>
                      <a:pt x="34451" y="131630"/>
                      <a:pt x="35794" y="132983"/>
                      <a:pt x="37447" y="132992"/>
                    </a:cubicBezTo>
                    <a:cubicBezTo>
                      <a:pt x="37704" y="132992"/>
                      <a:pt x="37951" y="132965"/>
                      <a:pt x="38190" y="132903"/>
                    </a:cubicBezTo>
                    <a:close/>
                    <a:moveTo>
                      <a:pt x="3005" y="136263"/>
                    </a:moveTo>
                    <a:cubicBezTo>
                      <a:pt x="8928" y="136263"/>
                      <a:pt x="14940" y="135379"/>
                      <a:pt x="20686" y="134848"/>
                    </a:cubicBezTo>
                    <a:cubicBezTo>
                      <a:pt x="22312" y="134663"/>
                      <a:pt x="23497" y="133204"/>
                      <a:pt x="23338" y="131577"/>
                    </a:cubicBezTo>
                    <a:cubicBezTo>
                      <a:pt x="23197" y="129968"/>
                      <a:pt x="21782" y="128784"/>
                      <a:pt x="20182" y="128925"/>
                    </a:cubicBezTo>
                    <a:cubicBezTo>
                      <a:pt x="20173" y="128925"/>
                      <a:pt x="20164" y="128925"/>
                      <a:pt x="20156" y="128925"/>
                    </a:cubicBezTo>
                    <a:cubicBezTo>
                      <a:pt x="14232" y="129456"/>
                      <a:pt x="8309" y="129986"/>
                      <a:pt x="2475" y="130339"/>
                    </a:cubicBezTo>
                    <a:cubicBezTo>
                      <a:pt x="874" y="130525"/>
                      <a:pt x="-319" y="131904"/>
                      <a:pt x="-266" y="133522"/>
                    </a:cubicBezTo>
                    <a:cubicBezTo>
                      <a:pt x="-1" y="134946"/>
                      <a:pt x="1299" y="135936"/>
                      <a:pt x="2740" y="135821"/>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107"/>
              <p:cNvSpPr/>
              <p:nvPr/>
            </p:nvSpPr>
            <p:spPr>
              <a:xfrm>
                <a:off x="595362" y="6235438"/>
                <a:ext cx="56381" cy="166521"/>
              </a:xfrm>
              <a:custGeom>
                <a:avLst/>
                <a:gdLst>
                  <a:gd name="connsiteX0" fmla="*/ 68306 w 76801"/>
                  <a:gd name="connsiteY0" fmla="*/ 206065 h 226831"/>
                  <a:gd name="connsiteX1" fmla="*/ 70604 w 76801"/>
                  <a:gd name="connsiteY1" fmla="*/ 223746 h 226831"/>
                  <a:gd name="connsiteX2" fmla="*/ 73681 w 76801"/>
                  <a:gd name="connsiteY2" fmla="*/ 226495 h 226831"/>
                  <a:gd name="connsiteX3" fmla="*/ 73787 w 76801"/>
                  <a:gd name="connsiteY3" fmla="*/ 226486 h 226831"/>
                  <a:gd name="connsiteX4" fmla="*/ 76527 w 76801"/>
                  <a:gd name="connsiteY4" fmla="*/ 223216 h 226831"/>
                  <a:gd name="connsiteX5" fmla="*/ 74140 w 76801"/>
                  <a:gd name="connsiteY5" fmla="*/ 205535 h 226831"/>
                  <a:gd name="connsiteX6" fmla="*/ 70737 w 76801"/>
                  <a:gd name="connsiteY6" fmla="*/ 203104 h 226831"/>
                  <a:gd name="connsiteX7" fmla="*/ 68306 w 76801"/>
                  <a:gd name="connsiteY7" fmla="*/ 206507 h 226831"/>
                  <a:gd name="connsiteX8" fmla="*/ 60438 w 76801"/>
                  <a:gd name="connsiteY8" fmla="*/ 171499 h 226831"/>
                  <a:gd name="connsiteX9" fmla="*/ 64769 w 76801"/>
                  <a:gd name="connsiteY9" fmla="*/ 188738 h 226831"/>
                  <a:gd name="connsiteX10" fmla="*/ 68394 w 76801"/>
                  <a:gd name="connsiteY10" fmla="*/ 190948 h 226831"/>
                  <a:gd name="connsiteX11" fmla="*/ 70622 w 76801"/>
                  <a:gd name="connsiteY11" fmla="*/ 187474 h 226831"/>
                  <a:gd name="connsiteX12" fmla="*/ 70604 w 76801"/>
                  <a:gd name="connsiteY12" fmla="*/ 187411 h 226831"/>
                  <a:gd name="connsiteX13" fmla="*/ 66184 w 76801"/>
                  <a:gd name="connsiteY13" fmla="*/ 169731 h 226831"/>
                  <a:gd name="connsiteX14" fmla="*/ 62471 w 76801"/>
                  <a:gd name="connsiteY14" fmla="*/ 167697 h 226831"/>
                  <a:gd name="connsiteX15" fmla="*/ 60358 w 76801"/>
                  <a:gd name="connsiteY15" fmla="*/ 171242 h 226831"/>
                  <a:gd name="connsiteX16" fmla="*/ 60438 w 76801"/>
                  <a:gd name="connsiteY16" fmla="*/ 171499 h 226831"/>
                  <a:gd name="connsiteX17" fmla="*/ 49741 w 76801"/>
                  <a:gd name="connsiteY17" fmla="*/ 137640 h 226831"/>
                  <a:gd name="connsiteX18" fmla="*/ 55399 w 76801"/>
                  <a:gd name="connsiteY18" fmla="*/ 154525 h 226831"/>
                  <a:gd name="connsiteX19" fmla="*/ 59023 w 76801"/>
                  <a:gd name="connsiteY19" fmla="*/ 156497 h 226831"/>
                  <a:gd name="connsiteX20" fmla="*/ 59112 w 76801"/>
                  <a:gd name="connsiteY20" fmla="*/ 156470 h 226831"/>
                  <a:gd name="connsiteX21" fmla="*/ 61057 w 76801"/>
                  <a:gd name="connsiteY21" fmla="*/ 152757 h 226831"/>
                  <a:gd name="connsiteX22" fmla="*/ 55399 w 76801"/>
                  <a:gd name="connsiteY22" fmla="*/ 135695 h 226831"/>
                  <a:gd name="connsiteX23" fmla="*/ 51739 w 76801"/>
                  <a:gd name="connsiteY23" fmla="*/ 133785 h 226831"/>
                  <a:gd name="connsiteX24" fmla="*/ 51597 w 76801"/>
                  <a:gd name="connsiteY24" fmla="*/ 133838 h 226831"/>
                  <a:gd name="connsiteX25" fmla="*/ 49741 w 76801"/>
                  <a:gd name="connsiteY25" fmla="*/ 137640 h 226831"/>
                  <a:gd name="connsiteX26" fmla="*/ 37541 w 76801"/>
                  <a:gd name="connsiteY26" fmla="*/ 104134 h 226831"/>
                  <a:gd name="connsiteX27" fmla="*/ 43818 w 76801"/>
                  <a:gd name="connsiteY27" fmla="*/ 120843 h 226831"/>
                  <a:gd name="connsiteX28" fmla="*/ 47354 w 76801"/>
                  <a:gd name="connsiteY28" fmla="*/ 122708 h 226831"/>
                  <a:gd name="connsiteX29" fmla="*/ 47619 w 76801"/>
                  <a:gd name="connsiteY29" fmla="*/ 122611 h 226831"/>
                  <a:gd name="connsiteX30" fmla="*/ 49387 w 76801"/>
                  <a:gd name="connsiteY30" fmla="*/ 118810 h 226831"/>
                  <a:gd name="connsiteX31" fmla="*/ 43110 w 76801"/>
                  <a:gd name="connsiteY31" fmla="*/ 102013 h 226831"/>
                  <a:gd name="connsiteX32" fmla="*/ 39221 w 76801"/>
                  <a:gd name="connsiteY32" fmla="*/ 100333 h 226831"/>
                  <a:gd name="connsiteX33" fmla="*/ 37523 w 76801"/>
                  <a:gd name="connsiteY33" fmla="*/ 104090 h 226831"/>
                  <a:gd name="connsiteX34" fmla="*/ 37541 w 76801"/>
                  <a:gd name="connsiteY34" fmla="*/ 104134 h 226831"/>
                  <a:gd name="connsiteX35" fmla="*/ 24545 w 76801"/>
                  <a:gd name="connsiteY35" fmla="*/ 70894 h 226831"/>
                  <a:gd name="connsiteX36" fmla="*/ 31087 w 76801"/>
                  <a:gd name="connsiteY36" fmla="*/ 87514 h 226831"/>
                  <a:gd name="connsiteX37" fmla="*/ 34977 w 76801"/>
                  <a:gd name="connsiteY37" fmla="*/ 89194 h 226831"/>
                  <a:gd name="connsiteX38" fmla="*/ 36657 w 76801"/>
                  <a:gd name="connsiteY38" fmla="*/ 85304 h 226831"/>
                  <a:gd name="connsiteX39" fmla="*/ 30115 w 76801"/>
                  <a:gd name="connsiteY39" fmla="*/ 68684 h 226831"/>
                  <a:gd name="connsiteX40" fmla="*/ 26358 w 76801"/>
                  <a:gd name="connsiteY40" fmla="*/ 66987 h 226831"/>
                  <a:gd name="connsiteX41" fmla="*/ 26313 w 76801"/>
                  <a:gd name="connsiteY41" fmla="*/ 67004 h 226831"/>
                  <a:gd name="connsiteX42" fmla="*/ 24536 w 76801"/>
                  <a:gd name="connsiteY42" fmla="*/ 70868 h 226831"/>
                  <a:gd name="connsiteX43" fmla="*/ 24545 w 76801"/>
                  <a:gd name="connsiteY43" fmla="*/ 70894 h 226831"/>
                  <a:gd name="connsiteX44" fmla="*/ 11815 w 76801"/>
                  <a:gd name="connsiteY44" fmla="*/ 37477 h 226831"/>
                  <a:gd name="connsiteX45" fmla="*/ 18092 w 76801"/>
                  <a:gd name="connsiteY45" fmla="*/ 54186 h 226831"/>
                  <a:gd name="connsiteX46" fmla="*/ 21982 w 76801"/>
                  <a:gd name="connsiteY46" fmla="*/ 55954 h 226831"/>
                  <a:gd name="connsiteX47" fmla="*/ 23661 w 76801"/>
                  <a:gd name="connsiteY47" fmla="*/ 52064 h 226831"/>
                  <a:gd name="connsiteX48" fmla="*/ 17385 w 76801"/>
                  <a:gd name="connsiteY48" fmla="*/ 35356 h 226831"/>
                  <a:gd name="connsiteX49" fmla="*/ 13583 w 76801"/>
                  <a:gd name="connsiteY49" fmla="*/ 33587 h 226831"/>
                  <a:gd name="connsiteX50" fmla="*/ 11806 w 76801"/>
                  <a:gd name="connsiteY50" fmla="*/ 37451 h 226831"/>
                  <a:gd name="connsiteX51" fmla="*/ 11815 w 76801"/>
                  <a:gd name="connsiteY51" fmla="*/ 37477 h 226831"/>
                  <a:gd name="connsiteX52" fmla="*/ -120 w 76801"/>
                  <a:gd name="connsiteY52" fmla="*/ 3530 h 226831"/>
                  <a:gd name="connsiteX53" fmla="*/ 5450 w 76801"/>
                  <a:gd name="connsiteY53" fmla="*/ 20592 h 226831"/>
                  <a:gd name="connsiteX54" fmla="*/ 9251 w 76801"/>
                  <a:gd name="connsiteY54" fmla="*/ 22449 h 226831"/>
                  <a:gd name="connsiteX55" fmla="*/ 11108 w 76801"/>
                  <a:gd name="connsiteY55" fmla="*/ 18647 h 226831"/>
                  <a:gd name="connsiteX56" fmla="*/ 5538 w 76801"/>
                  <a:gd name="connsiteY56" fmla="*/ 1762 h 226831"/>
                  <a:gd name="connsiteX57" fmla="*/ 1914 w 76801"/>
                  <a:gd name="connsiteY57" fmla="*/ -210 h 226831"/>
                  <a:gd name="connsiteX58" fmla="*/ 1825 w 76801"/>
                  <a:gd name="connsiteY58" fmla="*/ -183 h 226831"/>
                  <a:gd name="connsiteX59" fmla="*/ -146 w 76801"/>
                  <a:gd name="connsiteY59" fmla="*/ 3441 h 226831"/>
                  <a:gd name="connsiteX60" fmla="*/ -120 w 76801"/>
                  <a:gd name="connsiteY60" fmla="*/ 3530 h 226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76801" h="226831">
                    <a:moveTo>
                      <a:pt x="68306" y="206065"/>
                    </a:moveTo>
                    <a:cubicBezTo>
                      <a:pt x="69278" y="211988"/>
                      <a:pt x="70074" y="217823"/>
                      <a:pt x="70604" y="223746"/>
                    </a:cubicBezTo>
                    <a:cubicBezTo>
                      <a:pt x="70693" y="225355"/>
                      <a:pt x="72072" y="226584"/>
                      <a:pt x="73681" y="226495"/>
                    </a:cubicBezTo>
                    <a:cubicBezTo>
                      <a:pt x="73716" y="226495"/>
                      <a:pt x="73751" y="226486"/>
                      <a:pt x="73787" y="226486"/>
                    </a:cubicBezTo>
                    <a:cubicBezTo>
                      <a:pt x="75422" y="226301"/>
                      <a:pt x="76633" y="224860"/>
                      <a:pt x="76527" y="223216"/>
                    </a:cubicBezTo>
                    <a:cubicBezTo>
                      <a:pt x="75908" y="217292"/>
                      <a:pt x="75113" y="211369"/>
                      <a:pt x="74140" y="205535"/>
                    </a:cubicBezTo>
                    <a:cubicBezTo>
                      <a:pt x="73875" y="203926"/>
                      <a:pt x="72346" y="202838"/>
                      <a:pt x="70737" y="203104"/>
                    </a:cubicBezTo>
                    <a:cubicBezTo>
                      <a:pt x="69128" y="203369"/>
                      <a:pt x="68040" y="204898"/>
                      <a:pt x="68306" y="206507"/>
                    </a:cubicBezTo>
                    <a:close/>
                    <a:moveTo>
                      <a:pt x="60438" y="171499"/>
                    </a:moveTo>
                    <a:cubicBezTo>
                      <a:pt x="62029" y="177333"/>
                      <a:pt x="63532" y="182991"/>
                      <a:pt x="64769" y="188738"/>
                    </a:cubicBezTo>
                    <a:cubicBezTo>
                      <a:pt x="65158" y="190347"/>
                      <a:pt x="66785" y="191337"/>
                      <a:pt x="68394" y="190948"/>
                    </a:cubicBezTo>
                    <a:cubicBezTo>
                      <a:pt x="69968" y="190603"/>
                      <a:pt x="70966" y="189047"/>
                      <a:pt x="70622" y="187474"/>
                    </a:cubicBezTo>
                    <a:cubicBezTo>
                      <a:pt x="70613" y="187456"/>
                      <a:pt x="70613" y="187429"/>
                      <a:pt x="70604" y="187411"/>
                    </a:cubicBezTo>
                    <a:cubicBezTo>
                      <a:pt x="69278" y="181577"/>
                      <a:pt x="67775" y="175742"/>
                      <a:pt x="66184" y="169731"/>
                    </a:cubicBezTo>
                    <a:cubicBezTo>
                      <a:pt x="65715" y="168148"/>
                      <a:pt x="64053" y="167238"/>
                      <a:pt x="62471" y="167697"/>
                    </a:cubicBezTo>
                    <a:cubicBezTo>
                      <a:pt x="60906" y="168095"/>
                      <a:pt x="59960" y="169678"/>
                      <a:pt x="60358" y="171242"/>
                    </a:cubicBezTo>
                    <a:cubicBezTo>
                      <a:pt x="60384" y="171331"/>
                      <a:pt x="60411" y="171410"/>
                      <a:pt x="60438" y="171499"/>
                    </a:cubicBezTo>
                    <a:close/>
                    <a:moveTo>
                      <a:pt x="49741" y="137640"/>
                    </a:moveTo>
                    <a:cubicBezTo>
                      <a:pt x="51685" y="143298"/>
                      <a:pt x="53630" y="148867"/>
                      <a:pt x="55399" y="154525"/>
                    </a:cubicBezTo>
                    <a:cubicBezTo>
                      <a:pt x="55858" y="156072"/>
                      <a:pt x="57476" y="156956"/>
                      <a:pt x="59023" y="156497"/>
                    </a:cubicBezTo>
                    <a:cubicBezTo>
                      <a:pt x="59050" y="156488"/>
                      <a:pt x="59085" y="156479"/>
                      <a:pt x="59112" y="156470"/>
                    </a:cubicBezTo>
                    <a:cubicBezTo>
                      <a:pt x="60659" y="155966"/>
                      <a:pt x="61525" y="154313"/>
                      <a:pt x="61057" y="152757"/>
                    </a:cubicBezTo>
                    <a:cubicBezTo>
                      <a:pt x="59288" y="147011"/>
                      <a:pt x="57343" y="141353"/>
                      <a:pt x="55399" y="135695"/>
                    </a:cubicBezTo>
                    <a:cubicBezTo>
                      <a:pt x="54912" y="134157"/>
                      <a:pt x="53277" y="133308"/>
                      <a:pt x="51739" y="133785"/>
                    </a:cubicBezTo>
                    <a:cubicBezTo>
                      <a:pt x="51694" y="133803"/>
                      <a:pt x="51641" y="133821"/>
                      <a:pt x="51597" y="133838"/>
                    </a:cubicBezTo>
                    <a:cubicBezTo>
                      <a:pt x="50041" y="134378"/>
                      <a:pt x="49210" y="136075"/>
                      <a:pt x="49741" y="137640"/>
                    </a:cubicBezTo>
                    <a:close/>
                    <a:moveTo>
                      <a:pt x="37541" y="104134"/>
                    </a:moveTo>
                    <a:lnTo>
                      <a:pt x="43818" y="120843"/>
                    </a:lnTo>
                    <a:cubicBezTo>
                      <a:pt x="44277" y="122337"/>
                      <a:pt x="45868" y="123168"/>
                      <a:pt x="47354" y="122708"/>
                    </a:cubicBezTo>
                    <a:cubicBezTo>
                      <a:pt x="47442" y="122682"/>
                      <a:pt x="47531" y="122646"/>
                      <a:pt x="47619" y="122611"/>
                    </a:cubicBezTo>
                    <a:cubicBezTo>
                      <a:pt x="49139" y="122027"/>
                      <a:pt x="49926" y="120348"/>
                      <a:pt x="49387" y="118810"/>
                    </a:cubicBezTo>
                    <a:cubicBezTo>
                      <a:pt x="47354" y="113240"/>
                      <a:pt x="45232" y="107582"/>
                      <a:pt x="43110" y="102013"/>
                    </a:cubicBezTo>
                    <a:cubicBezTo>
                      <a:pt x="42492" y="100474"/>
                      <a:pt x="40759" y="99732"/>
                      <a:pt x="39221" y="100333"/>
                    </a:cubicBezTo>
                    <a:cubicBezTo>
                      <a:pt x="37718" y="100908"/>
                      <a:pt x="36957" y="102587"/>
                      <a:pt x="37523" y="104090"/>
                    </a:cubicBezTo>
                    <a:cubicBezTo>
                      <a:pt x="37532" y="104108"/>
                      <a:pt x="37532" y="104125"/>
                      <a:pt x="37541" y="104134"/>
                    </a:cubicBezTo>
                    <a:close/>
                    <a:moveTo>
                      <a:pt x="24545" y="70894"/>
                    </a:moveTo>
                    <a:cubicBezTo>
                      <a:pt x="26755" y="76375"/>
                      <a:pt x="28877" y="81945"/>
                      <a:pt x="31087" y="87514"/>
                    </a:cubicBezTo>
                    <a:cubicBezTo>
                      <a:pt x="31706" y="89053"/>
                      <a:pt x="33439" y="89795"/>
                      <a:pt x="34977" y="89194"/>
                    </a:cubicBezTo>
                    <a:cubicBezTo>
                      <a:pt x="36480" y="88549"/>
                      <a:pt x="37214" y="86842"/>
                      <a:pt x="36657" y="85304"/>
                    </a:cubicBezTo>
                    <a:lnTo>
                      <a:pt x="30115" y="68684"/>
                    </a:lnTo>
                    <a:cubicBezTo>
                      <a:pt x="29540" y="67181"/>
                      <a:pt x="27861" y="66421"/>
                      <a:pt x="26358" y="66987"/>
                    </a:cubicBezTo>
                    <a:cubicBezTo>
                      <a:pt x="26340" y="66995"/>
                      <a:pt x="26331" y="66995"/>
                      <a:pt x="26313" y="67004"/>
                    </a:cubicBezTo>
                    <a:cubicBezTo>
                      <a:pt x="24757" y="67579"/>
                      <a:pt x="23962" y="69312"/>
                      <a:pt x="24536" y="70868"/>
                    </a:cubicBezTo>
                    <a:cubicBezTo>
                      <a:pt x="24536" y="70877"/>
                      <a:pt x="24545" y="70885"/>
                      <a:pt x="24545" y="70894"/>
                    </a:cubicBezTo>
                    <a:close/>
                    <a:moveTo>
                      <a:pt x="11815" y="37477"/>
                    </a:moveTo>
                    <a:lnTo>
                      <a:pt x="18092" y="54186"/>
                    </a:lnTo>
                    <a:cubicBezTo>
                      <a:pt x="18737" y="55688"/>
                      <a:pt x="20426" y="56449"/>
                      <a:pt x="21982" y="55954"/>
                    </a:cubicBezTo>
                    <a:cubicBezTo>
                      <a:pt x="23520" y="55344"/>
                      <a:pt x="24262" y="53602"/>
                      <a:pt x="23661" y="52064"/>
                    </a:cubicBezTo>
                    <a:cubicBezTo>
                      <a:pt x="21540" y="46494"/>
                      <a:pt x="19418" y="40925"/>
                      <a:pt x="17385" y="35356"/>
                    </a:cubicBezTo>
                    <a:cubicBezTo>
                      <a:pt x="16801" y="33835"/>
                      <a:pt x="15121" y="33048"/>
                      <a:pt x="13583" y="33587"/>
                    </a:cubicBezTo>
                    <a:cubicBezTo>
                      <a:pt x="12027" y="34162"/>
                      <a:pt x="11232" y="35895"/>
                      <a:pt x="11806" y="37451"/>
                    </a:cubicBezTo>
                    <a:cubicBezTo>
                      <a:pt x="11806" y="37460"/>
                      <a:pt x="11815" y="37468"/>
                      <a:pt x="11815" y="37477"/>
                    </a:cubicBezTo>
                    <a:close/>
                    <a:moveTo>
                      <a:pt x="-120" y="3530"/>
                    </a:moveTo>
                    <a:cubicBezTo>
                      <a:pt x="1560" y="9099"/>
                      <a:pt x="3505" y="14846"/>
                      <a:pt x="5450" y="20592"/>
                    </a:cubicBezTo>
                    <a:cubicBezTo>
                      <a:pt x="6033" y="22112"/>
                      <a:pt x="7695" y="22926"/>
                      <a:pt x="9251" y="22449"/>
                    </a:cubicBezTo>
                    <a:cubicBezTo>
                      <a:pt x="10807" y="21909"/>
                      <a:pt x="11638" y="20212"/>
                      <a:pt x="11108" y="18647"/>
                    </a:cubicBezTo>
                    <a:cubicBezTo>
                      <a:pt x="9163" y="12901"/>
                      <a:pt x="7218" y="7331"/>
                      <a:pt x="5538" y="1762"/>
                    </a:cubicBezTo>
                    <a:cubicBezTo>
                      <a:pt x="5079" y="215"/>
                      <a:pt x="3461" y="-670"/>
                      <a:pt x="1914" y="-210"/>
                    </a:cubicBezTo>
                    <a:cubicBezTo>
                      <a:pt x="1887" y="-201"/>
                      <a:pt x="1852" y="-192"/>
                      <a:pt x="1825" y="-183"/>
                    </a:cubicBezTo>
                    <a:cubicBezTo>
                      <a:pt x="278" y="276"/>
                      <a:pt x="-606" y="1894"/>
                      <a:pt x="-146" y="3441"/>
                    </a:cubicBezTo>
                    <a:cubicBezTo>
                      <a:pt x="-137" y="3468"/>
                      <a:pt x="-129" y="3503"/>
                      <a:pt x="-120" y="3530"/>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108"/>
              <p:cNvSpPr/>
              <p:nvPr/>
            </p:nvSpPr>
            <p:spPr>
              <a:xfrm>
                <a:off x="959361" y="5995693"/>
                <a:ext cx="10968" cy="408722"/>
              </a:xfrm>
              <a:custGeom>
                <a:avLst/>
                <a:gdLst>
                  <a:gd name="connsiteX0" fmla="*/ 8661 w 14940"/>
                  <a:gd name="connsiteY0" fmla="*/ 535735 h 556753"/>
                  <a:gd name="connsiteX1" fmla="*/ 8661 w 14940"/>
                  <a:gd name="connsiteY1" fmla="*/ 553416 h 556753"/>
                  <a:gd name="connsiteX2" fmla="*/ 11667 w 14940"/>
                  <a:gd name="connsiteY2" fmla="*/ 556422 h 556753"/>
                  <a:gd name="connsiteX3" fmla="*/ 14673 w 14940"/>
                  <a:gd name="connsiteY3" fmla="*/ 553416 h 556753"/>
                  <a:gd name="connsiteX4" fmla="*/ 14673 w 14940"/>
                  <a:gd name="connsiteY4" fmla="*/ 535735 h 556753"/>
                  <a:gd name="connsiteX5" fmla="*/ 11755 w 14940"/>
                  <a:gd name="connsiteY5" fmla="*/ 532817 h 556753"/>
                  <a:gd name="connsiteX6" fmla="*/ 8661 w 14940"/>
                  <a:gd name="connsiteY6" fmla="*/ 535735 h 556753"/>
                  <a:gd name="connsiteX7" fmla="*/ 8661 w 14940"/>
                  <a:gd name="connsiteY7" fmla="*/ 535735 h 556753"/>
                  <a:gd name="connsiteX8" fmla="*/ 8661 w 14940"/>
                  <a:gd name="connsiteY8" fmla="*/ 500373 h 556753"/>
                  <a:gd name="connsiteX9" fmla="*/ 8661 w 14940"/>
                  <a:gd name="connsiteY9" fmla="*/ 518054 h 556753"/>
                  <a:gd name="connsiteX10" fmla="*/ 11667 w 14940"/>
                  <a:gd name="connsiteY10" fmla="*/ 520971 h 556753"/>
                  <a:gd name="connsiteX11" fmla="*/ 14584 w 14940"/>
                  <a:gd name="connsiteY11" fmla="*/ 518054 h 556753"/>
                  <a:gd name="connsiteX12" fmla="*/ 14584 w 14940"/>
                  <a:gd name="connsiteY12" fmla="*/ 517966 h 556753"/>
                  <a:gd name="connsiteX13" fmla="*/ 14584 w 14940"/>
                  <a:gd name="connsiteY13" fmla="*/ 500285 h 556753"/>
                  <a:gd name="connsiteX14" fmla="*/ 11579 w 14940"/>
                  <a:gd name="connsiteY14" fmla="*/ 497367 h 556753"/>
                  <a:gd name="connsiteX15" fmla="*/ 8493 w 14940"/>
                  <a:gd name="connsiteY15" fmla="*/ 499913 h 556753"/>
                  <a:gd name="connsiteX16" fmla="*/ 8484 w 14940"/>
                  <a:gd name="connsiteY16" fmla="*/ 500019 h 556753"/>
                  <a:gd name="connsiteX17" fmla="*/ 8219 w 14940"/>
                  <a:gd name="connsiteY17" fmla="*/ 465011 h 556753"/>
                  <a:gd name="connsiteX18" fmla="*/ 8219 w 14940"/>
                  <a:gd name="connsiteY18" fmla="*/ 482692 h 556753"/>
                  <a:gd name="connsiteX19" fmla="*/ 10668 w 14940"/>
                  <a:gd name="connsiteY19" fmla="*/ 486167 h 556753"/>
                  <a:gd name="connsiteX20" fmla="*/ 14142 w 14940"/>
                  <a:gd name="connsiteY20" fmla="*/ 483718 h 556753"/>
                  <a:gd name="connsiteX21" fmla="*/ 14142 w 14940"/>
                  <a:gd name="connsiteY21" fmla="*/ 482692 h 556753"/>
                  <a:gd name="connsiteX22" fmla="*/ 14142 w 14940"/>
                  <a:gd name="connsiteY22" fmla="*/ 465011 h 556753"/>
                  <a:gd name="connsiteX23" fmla="*/ 11225 w 14940"/>
                  <a:gd name="connsiteY23" fmla="*/ 462094 h 556753"/>
                  <a:gd name="connsiteX24" fmla="*/ 11136 w 14940"/>
                  <a:gd name="connsiteY24" fmla="*/ 462094 h 556753"/>
                  <a:gd name="connsiteX25" fmla="*/ 7954 w 14940"/>
                  <a:gd name="connsiteY25" fmla="*/ 464304 h 556753"/>
                  <a:gd name="connsiteX26" fmla="*/ 7689 w 14940"/>
                  <a:gd name="connsiteY26" fmla="*/ 429649 h 556753"/>
                  <a:gd name="connsiteX27" fmla="*/ 7689 w 14940"/>
                  <a:gd name="connsiteY27" fmla="*/ 447330 h 556753"/>
                  <a:gd name="connsiteX28" fmla="*/ 10694 w 14940"/>
                  <a:gd name="connsiteY28" fmla="*/ 450336 h 556753"/>
                  <a:gd name="connsiteX29" fmla="*/ 13700 w 14940"/>
                  <a:gd name="connsiteY29" fmla="*/ 447330 h 556753"/>
                  <a:gd name="connsiteX30" fmla="*/ 13700 w 14940"/>
                  <a:gd name="connsiteY30" fmla="*/ 429649 h 556753"/>
                  <a:gd name="connsiteX31" fmla="*/ 10969 w 14940"/>
                  <a:gd name="connsiteY31" fmla="*/ 426732 h 556753"/>
                  <a:gd name="connsiteX32" fmla="*/ 10694 w 14940"/>
                  <a:gd name="connsiteY32" fmla="*/ 426732 h 556753"/>
                  <a:gd name="connsiteX33" fmla="*/ 7954 w 14940"/>
                  <a:gd name="connsiteY33" fmla="*/ 428589 h 556753"/>
                  <a:gd name="connsiteX34" fmla="*/ 6982 w 14940"/>
                  <a:gd name="connsiteY34" fmla="*/ 394287 h 556753"/>
                  <a:gd name="connsiteX35" fmla="*/ 6982 w 14940"/>
                  <a:gd name="connsiteY35" fmla="*/ 411968 h 556753"/>
                  <a:gd name="connsiteX36" fmla="*/ 9987 w 14940"/>
                  <a:gd name="connsiteY36" fmla="*/ 414974 h 556753"/>
                  <a:gd name="connsiteX37" fmla="*/ 12993 w 14940"/>
                  <a:gd name="connsiteY37" fmla="*/ 411968 h 556753"/>
                  <a:gd name="connsiteX38" fmla="*/ 12993 w 14940"/>
                  <a:gd name="connsiteY38" fmla="*/ 394287 h 556753"/>
                  <a:gd name="connsiteX39" fmla="*/ 9987 w 14940"/>
                  <a:gd name="connsiteY39" fmla="*/ 391282 h 556753"/>
                  <a:gd name="connsiteX40" fmla="*/ 6982 w 14940"/>
                  <a:gd name="connsiteY40" fmla="*/ 394287 h 556753"/>
                  <a:gd name="connsiteX41" fmla="*/ 6274 w 14940"/>
                  <a:gd name="connsiteY41" fmla="*/ 358926 h 556753"/>
                  <a:gd name="connsiteX42" fmla="*/ 6274 w 14940"/>
                  <a:gd name="connsiteY42" fmla="*/ 376607 h 556753"/>
                  <a:gd name="connsiteX43" fmla="*/ 9368 w 14940"/>
                  <a:gd name="connsiteY43" fmla="*/ 379524 h 556753"/>
                  <a:gd name="connsiteX44" fmla="*/ 9368 w 14940"/>
                  <a:gd name="connsiteY44" fmla="*/ 379524 h 556753"/>
                  <a:gd name="connsiteX45" fmla="*/ 12197 w 14940"/>
                  <a:gd name="connsiteY45" fmla="*/ 376518 h 556753"/>
                  <a:gd name="connsiteX46" fmla="*/ 12197 w 14940"/>
                  <a:gd name="connsiteY46" fmla="*/ 376518 h 556753"/>
                  <a:gd name="connsiteX47" fmla="*/ 12197 w 14940"/>
                  <a:gd name="connsiteY47" fmla="*/ 358837 h 556753"/>
                  <a:gd name="connsiteX48" fmla="*/ 9192 w 14940"/>
                  <a:gd name="connsiteY48" fmla="*/ 356008 h 556753"/>
                  <a:gd name="connsiteX49" fmla="*/ 9192 w 14940"/>
                  <a:gd name="connsiteY49" fmla="*/ 356008 h 556753"/>
                  <a:gd name="connsiteX50" fmla="*/ 6097 w 14940"/>
                  <a:gd name="connsiteY50" fmla="*/ 357157 h 556753"/>
                  <a:gd name="connsiteX51" fmla="*/ 5479 w 14940"/>
                  <a:gd name="connsiteY51" fmla="*/ 323564 h 556753"/>
                  <a:gd name="connsiteX52" fmla="*/ 5479 w 14940"/>
                  <a:gd name="connsiteY52" fmla="*/ 341245 h 556753"/>
                  <a:gd name="connsiteX53" fmla="*/ 8484 w 14940"/>
                  <a:gd name="connsiteY53" fmla="*/ 344250 h 556753"/>
                  <a:gd name="connsiteX54" fmla="*/ 11490 w 14940"/>
                  <a:gd name="connsiteY54" fmla="*/ 341245 h 556753"/>
                  <a:gd name="connsiteX55" fmla="*/ 11048 w 14940"/>
                  <a:gd name="connsiteY55" fmla="*/ 323564 h 556753"/>
                  <a:gd name="connsiteX56" fmla="*/ 7954 w 14940"/>
                  <a:gd name="connsiteY56" fmla="*/ 320735 h 556753"/>
                  <a:gd name="connsiteX57" fmla="*/ 5302 w 14940"/>
                  <a:gd name="connsiteY57" fmla="*/ 321442 h 556753"/>
                  <a:gd name="connsiteX58" fmla="*/ 4594 w 14940"/>
                  <a:gd name="connsiteY58" fmla="*/ 288202 h 556753"/>
                  <a:gd name="connsiteX59" fmla="*/ 4594 w 14940"/>
                  <a:gd name="connsiteY59" fmla="*/ 305883 h 556753"/>
                  <a:gd name="connsiteX60" fmla="*/ 7600 w 14940"/>
                  <a:gd name="connsiteY60" fmla="*/ 308800 h 556753"/>
                  <a:gd name="connsiteX61" fmla="*/ 10518 w 14940"/>
                  <a:gd name="connsiteY61" fmla="*/ 305706 h 556753"/>
                  <a:gd name="connsiteX62" fmla="*/ 10518 w 14940"/>
                  <a:gd name="connsiteY62" fmla="*/ 305706 h 556753"/>
                  <a:gd name="connsiteX63" fmla="*/ 10076 w 14940"/>
                  <a:gd name="connsiteY63" fmla="*/ 288025 h 556753"/>
                  <a:gd name="connsiteX64" fmla="*/ 7070 w 14940"/>
                  <a:gd name="connsiteY64" fmla="*/ 285108 h 556753"/>
                  <a:gd name="connsiteX65" fmla="*/ 4418 w 14940"/>
                  <a:gd name="connsiteY65" fmla="*/ 285726 h 556753"/>
                  <a:gd name="connsiteX66" fmla="*/ 3710 w 14940"/>
                  <a:gd name="connsiteY66" fmla="*/ 252840 h 556753"/>
                  <a:gd name="connsiteX67" fmla="*/ 4153 w 14940"/>
                  <a:gd name="connsiteY67" fmla="*/ 270521 h 556753"/>
                  <a:gd name="connsiteX68" fmla="*/ 7158 w 14940"/>
                  <a:gd name="connsiteY68" fmla="*/ 273438 h 556753"/>
                  <a:gd name="connsiteX69" fmla="*/ 10076 w 14940"/>
                  <a:gd name="connsiteY69" fmla="*/ 270344 h 556753"/>
                  <a:gd name="connsiteX70" fmla="*/ 10076 w 14940"/>
                  <a:gd name="connsiteY70" fmla="*/ 270344 h 556753"/>
                  <a:gd name="connsiteX71" fmla="*/ 9634 w 14940"/>
                  <a:gd name="connsiteY71" fmla="*/ 252663 h 556753"/>
                  <a:gd name="connsiteX72" fmla="*/ 7185 w 14940"/>
                  <a:gd name="connsiteY72" fmla="*/ 249189 h 556753"/>
                  <a:gd name="connsiteX73" fmla="*/ 3710 w 14940"/>
                  <a:gd name="connsiteY73" fmla="*/ 251637 h 556753"/>
                  <a:gd name="connsiteX74" fmla="*/ 3710 w 14940"/>
                  <a:gd name="connsiteY74" fmla="*/ 252663 h 556753"/>
                  <a:gd name="connsiteX75" fmla="*/ 2827 w 14940"/>
                  <a:gd name="connsiteY75" fmla="*/ 217478 h 556753"/>
                  <a:gd name="connsiteX76" fmla="*/ 3268 w 14940"/>
                  <a:gd name="connsiteY76" fmla="*/ 235159 h 556753"/>
                  <a:gd name="connsiteX77" fmla="*/ 6363 w 14940"/>
                  <a:gd name="connsiteY77" fmla="*/ 238076 h 556753"/>
                  <a:gd name="connsiteX78" fmla="*/ 9192 w 14940"/>
                  <a:gd name="connsiteY78" fmla="*/ 234982 h 556753"/>
                  <a:gd name="connsiteX79" fmla="*/ 9192 w 14940"/>
                  <a:gd name="connsiteY79" fmla="*/ 217301 h 556753"/>
                  <a:gd name="connsiteX80" fmla="*/ 6097 w 14940"/>
                  <a:gd name="connsiteY80" fmla="*/ 214384 h 556753"/>
                  <a:gd name="connsiteX81" fmla="*/ 6097 w 14940"/>
                  <a:gd name="connsiteY81" fmla="*/ 214384 h 556753"/>
                  <a:gd name="connsiteX82" fmla="*/ 2650 w 14940"/>
                  <a:gd name="connsiteY82" fmla="*/ 214295 h 556753"/>
                  <a:gd name="connsiteX83" fmla="*/ 2119 w 14940"/>
                  <a:gd name="connsiteY83" fmla="*/ 182116 h 556753"/>
                  <a:gd name="connsiteX84" fmla="*/ 2119 w 14940"/>
                  <a:gd name="connsiteY84" fmla="*/ 199797 h 556753"/>
                  <a:gd name="connsiteX85" fmla="*/ 5125 w 14940"/>
                  <a:gd name="connsiteY85" fmla="*/ 202714 h 556753"/>
                  <a:gd name="connsiteX86" fmla="*/ 8042 w 14940"/>
                  <a:gd name="connsiteY86" fmla="*/ 199620 h 556753"/>
                  <a:gd name="connsiteX87" fmla="*/ 8042 w 14940"/>
                  <a:gd name="connsiteY87" fmla="*/ 199620 h 556753"/>
                  <a:gd name="connsiteX88" fmla="*/ 8042 w 14940"/>
                  <a:gd name="connsiteY88" fmla="*/ 181939 h 556753"/>
                  <a:gd name="connsiteX89" fmla="*/ 5594 w 14940"/>
                  <a:gd name="connsiteY89" fmla="*/ 178465 h 556753"/>
                  <a:gd name="connsiteX90" fmla="*/ 2119 w 14940"/>
                  <a:gd name="connsiteY90" fmla="*/ 180914 h 556753"/>
                  <a:gd name="connsiteX91" fmla="*/ 2119 w 14940"/>
                  <a:gd name="connsiteY91" fmla="*/ 181939 h 556753"/>
                  <a:gd name="connsiteX92" fmla="*/ 1412 w 14940"/>
                  <a:gd name="connsiteY92" fmla="*/ 146754 h 556753"/>
                  <a:gd name="connsiteX93" fmla="*/ 1412 w 14940"/>
                  <a:gd name="connsiteY93" fmla="*/ 164435 h 556753"/>
                  <a:gd name="connsiteX94" fmla="*/ 4144 w 14940"/>
                  <a:gd name="connsiteY94" fmla="*/ 167352 h 556753"/>
                  <a:gd name="connsiteX95" fmla="*/ 4418 w 14940"/>
                  <a:gd name="connsiteY95" fmla="*/ 167352 h 556753"/>
                  <a:gd name="connsiteX96" fmla="*/ 7335 w 14940"/>
                  <a:gd name="connsiteY96" fmla="*/ 164347 h 556753"/>
                  <a:gd name="connsiteX97" fmla="*/ 7335 w 14940"/>
                  <a:gd name="connsiteY97" fmla="*/ 146666 h 556753"/>
                  <a:gd name="connsiteX98" fmla="*/ 4886 w 14940"/>
                  <a:gd name="connsiteY98" fmla="*/ 143191 h 556753"/>
                  <a:gd name="connsiteX99" fmla="*/ 1412 w 14940"/>
                  <a:gd name="connsiteY99" fmla="*/ 145640 h 556753"/>
                  <a:gd name="connsiteX100" fmla="*/ 1412 w 14940"/>
                  <a:gd name="connsiteY100" fmla="*/ 146666 h 556753"/>
                  <a:gd name="connsiteX101" fmla="*/ 793 w 14940"/>
                  <a:gd name="connsiteY101" fmla="*/ 111392 h 556753"/>
                  <a:gd name="connsiteX102" fmla="*/ 793 w 14940"/>
                  <a:gd name="connsiteY102" fmla="*/ 129073 h 556753"/>
                  <a:gd name="connsiteX103" fmla="*/ 3799 w 14940"/>
                  <a:gd name="connsiteY103" fmla="*/ 131991 h 556753"/>
                  <a:gd name="connsiteX104" fmla="*/ 6805 w 14940"/>
                  <a:gd name="connsiteY104" fmla="*/ 128985 h 556753"/>
                  <a:gd name="connsiteX105" fmla="*/ 6805 w 14940"/>
                  <a:gd name="connsiteY105" fmla="*/ 111304 h 556753"/>
                  <a:gd name="connsiteX106" fmla="*/ 4073 w 14940"/>
                  <a:gd name="connsiteY106" fmla="*/ 108387 h 556753"/>
                  <a:gd name="connsiteX107" fmla="*/ 3799 w 14940"/>
                  <a:gd name="connsiteY107" fmla="*/ 108387 h 556753"/>
                  <a:gd name="connsiteX108" fmla="*/ 616 w 14940"/>
                  <a:gd name="connsiteY108" fmla="*/ 107060 h 556753"/>
                  <a:gd name="connsiteX109" fmla="*/ 351 w 14940"/>
                  <a:gd name="connsiteY109" fmla="*/ 76031 h 556753"/>
                  <a:gd name="connsiteX110" fmla="*/ 351 w 14940"/>
                  <a:gd name="connsiteY110" fmla="*/ 93711 h 556753"/>
                  <a:gd name="connsiteX111" fmla="*/ 3357 w 14940"/>
                  <a:gd name="connsiteY111" fmla="*/ 96629 h 556753"/>
                  <a:gd name="connsiteX112" fmla="*/ 6274 w 14940"/>
                  <a:gd name="connsiteY112" fmla="*/ 93711 h 556753"/>
                  <a:gd name="connsiteX113" fmla="*/ 6274 w 14940"/>
                  <a:gd name="connsiteY113" fmla="*/ 93623 h 556753"/>
                  <a:gd name="connsiteX114" fmla="*/ 6274 w 14940"/>
                  <a:gd name="connsiteY114" fmla="*/ 75942 h 556753"/>
                  <a:gd name="connsiteX115" fmla="*/ 3268 w 14940"/>
                  <a:gd name="connsiteY115" fmla="*/ 72936 h 556753"/>
                  <a:gd name="connsiteX116" fmla="*/ 174 w 14940"/>
                  <a:gd name="connsiteY116" fmla="*/ 71257 h 556753"/>
                  <a:gd name="connsiteX117" fmla="*/ 351 w 14940"/>
                  <a:gd name="connsiteY117" fmla="*/ 40669 h 556753"/>
                  <a:gd name="connsiteX118" fmla="*/ 351 w 14940"/>
                  <a:gd name="connsiteY118" fmla="*/ 58350 h 556753"/>
                  <a:gd name="connsiteX119" fmla="*/ 3357 w 14940"/>
                  <a:gd name="connsiteY119" fmla="*/ 61355 h 556753"/>
                  <a:gd name="connsiteX120" fmla="*/ 6274 w 14940"/>
                  <a:gd name="connsiteY120" fmla="*/ 58350 h 556753"/>
                  <a:gd name="connsiteX121" fmla="*/ 6274 w 14940"/>
                  <a:gd name="connsiteY121" fmla="*/ 40669 h 556753"/>
                  <a:gd name="connsiteX122" fmla="*/ 3268 w 14940"/>
                  <a:gd name="connsiteY122" fmla="*/ 37663 h 556753"/>
                  <a:gd name="connsiteX123" fmla="*/ 263 w 14940"/>
                  <a:gd name="connsiteY123" fmla="*/ 40669 h 556753"/>
                  <a:gd name="connsiteX124" fmla="*/ 351 w 14940"/>
                  <a:gd name="connsiteY124" fmla="*/ 4865 h 556753"/>
                  <a:gd name="connsiteX125" fmla="*/ 351 w 14940"/>
                  <a:gd name="connsiteY125" fmla="*/ 22545 h 556753"/>
                  <a:gd name="connsiteX126" fmla="*/ 3268 w 14940"/>
                  <a:gd name="connsiteY126" fmla="*/ 25463 h 556753"/>
                  <a:gd name="connsiteX127" fmla="*/ 6274 w 14940"/>
                  <a:gd name="connsiteY127" fmla="*/ 22457 h 556753"/>
                  <a:gd name="connsiteX128" fmla="*/ 6274 w 14940"/>
                  <a:gd name="connsiteY128" fmla="*/ 4776 h 556753"/>
                  <a:gd name="connsiteX129" fmla="*/ 3268 w 14940"/>
                  <a:gd name="connsiteY129" fmla="*/ 1859 h 556753"/>
                  <a:gd name="connsiteX130" fmla="*/ -268 w 14940"/>
                  <a:gd name="connsiteY130" fmla="*/ -263 h 55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4940" h="556753">
                    <a:moveTo>
                      <a:pt x="8661" y="535735"/>
                    </a:moveTo>
                    <a:lnTo>
                      <a:pt x="8661" y="553416"/>
                    </a:lnTo>
                    <a:cubicBezTo>
                      <a:pt x="8661" y="555078"/>
                      <a:pt x="10005" y="556422"/>
                      <a:pt x="11667" y="556422"/>
                    </a:cubicBezTo>
                    <a:cubicBezTo>
                      <a:pt x="13329" y="556422"/>
                      <a:pt x="14673" y="555078"/>
                      <a:pt x="14673" y="553416"/>
                    </a:cubicBezTo>
                    <a:cubicBezTo>
                      <a:pt x="14673" y="547493"/>
                      <a:pt x="14673" y="541570"/>
                      <a:pt x="14673" y="535735"/>
                    </a:cubicBezTo>
                    <a:cubicBezTo>
                      <a:pt x="14673" y="534126"/>
                      <a:pt x="13364" y="532817"/>
                      <a:pt x="11755" y="532817"/>
                    </a:cubicBezTo>
                    <a:cubicBezTo>
                      <a:pt x="10093" y="532765"/>
                      <a:pt x="8714" y="534073"/>
                      <a:pt x="8661" y="535735"/>
                    </a:cubicBezTo>
                    <a:cubicBezTo>
                      <a:pt x="8661" y="535735"/>
                      <a:pt x="8661" y="535735"/>
                      <a:pt x="8661" y="535735"/>
                    </a:cubicBezTo>
                    <a:close/>
                    <a:moveTo>
                      <a:pt x="8661" y="500373"/>
                    </a:moveTo>
                    <a:cubicBezTo>
                      <a:pt x="8661" y="506296"/>
                      <a:pt x="8661" y="512219"/>
                      <a:pt x="8661" y="518054"/>
                    </a:cubicBezTo>
                    <a:cubicBezTo>
                      <a:pt x="8705" y="519681"/>
                      <a:pt x="10040" y="520971"/>
                      <a:pt x="11667" y="520971"/>
                    </a:cubicBezTo>
                    <a:cubicBezTo>
                      <a:pt x="13276" y="520971"/>
                      <a:pt x="14584" y="519663"/>
                      <a:pt x="14584" y="518054"/>
                    </a:cubicBezTo>
                    <a:cubicBezTo>
                      <a:pt x="14584" y="518027"/>
                      <a:pt x="14584" y="517992"/>
                      <a:pt x="14584" y="517966"/>
                    </a:cubicBezTo>
                    <a:cubicBezTo>
                      <a:pt x="14584" y="512042"/>
                      <a:pt x="14584" y="506031"/>
                      <a:pt x="14584" y="500285"/>
                    </a:cubicBezTo>
                    <a:cubicBezTo>
                      <a:pt x="14540" y="498658"/>
                      <a:pt x="13205" y="497367"/>
                      <a:pt x="11579" y="497367"/>
                    </a:cubicBezTo>
                    <a:cubicBezTo>
                      <a:pt x="10023" y="497217"/>
                      <a:pt x="8643" y="498358"/>
                      <a:pt x="8493" y="499913"/>
                    </a:cubicBezTo>
                    <a:cubicBezTo>
                      <a:pt x="8493" y="499949"/>
                      <a:pt x="8484" y="499984"/>
                      <a:pt x="8484" y="500019"/>
                    </a:cubicBezTo>
                    <a:close/>
                    <a:moveTo>
                      <a:pt x="8219" y="465011"/>
                    </a:moveTo>
                    <a:lnTo>
                      <a:pt x="8219" y="482692"/>
                    </a:lnTo>
                    <a:cubicBezTo>
                      <a:pt x="7936" y="484328"/>
                      <a:pt x="9033" y="485884"/>
                      <a:pt x="10668" y="486167"/>
                    </a:cubicBezTo>
                    <a:cubicBezTo>
                      <a:pt x="12303" y="486449"/>
                      <a:pt x="13859" y="485353"/>
                      <a:pt x="14142" y="483718"/>
                    </a:cubicBezTo>
                    <a:cubicBezTo>
                      <a:pt x="14204" y="483382"/>
                      <a:pt x="14204" y="483028"/>
                      <a:pt x="14142" y="482692"/>
                    </a:cubicBezTo>
                    <a:lnTo>
                      <a:pt x="14142" y="465011"/>
                    </a:lnTo>
                    <a:cubicBezTo>
                      <a:pt x="14142" y="463402"/>
                      <a:pt x="12834" y="462094"/>
                      <a:pt x="11225" y="462094"/>
                    </a:cubicBezTo>
                    <a:cubicBezTo>
                      <a:pt x="11198" y="462094"/>
                      <a:pt x="11163" y="462094"/>
                      <a:pt x="11136" y="462094"/>
                    </a:cubicBezTo>
                    <a:cubicBezTo>
                      <a:pt x="9678" y="461961"/>
                      <a:pt x="8334" y="462889"/>
                      <a:pt x="7954" y="464304"/>
                    </a:cubicBezTo>
                    <a:close/>
                    <a:moveTo>
                      <a:pt x="7689" y="429649"/>
                    </a:moveTo>
                    <a:lnTo>
                      <a:pt x="7689" y="447330"/>
                    </a:lnTo>
                    <a:cubicBezTo>
                      <a:pt x="7689" y="448992"/>
                      <a:pt x="9033" y="450336"/>
                      <a:pt x="10694" y="450336"/>
                    </a:cubicBezTo>
                    <a:cubicBezTo>
                      <a:pt x="12356" y="450336"/>
                      <a:pt x="13700" y="448992"/>
                      <a:pt x="13700" y="447330"/>
                    </a:cubicBezTo>
                    <a:cubicBezTo>
                      <a:pt x="13700" y="441319"/>
                      <a:pt x="13700" y="435396"/>
                      <a:pt x="13700" y="429649"/>
                    </a:cubicBezTo>
                    <a:cubicBezTo>
                      <a:pt x="13753" y="428085"/>
                      <a:pt x="12524" y="426776"/>
                      <a:pt x="10969" y="426732"/>
                    </a:cubicBezTo>
                    <a:cubicBezTo>
                      <a:pt x="10880" y="426723"/>
                      <a:pt x="10783" y="426723"/>
                      <a:pt x="10694" y="426732"/>
                    </a:cubicBezTo>
                    <a:cubicBezTo>
                      <a:pt x="9492" y="426750"/>
                      <a:pt x="8414" y="427475"/>
                      <a:pt x="7954" y="428589"/>
                    </a:cubicBezTo>
                    <a:close/>
                    <a:moveTo>
                      <a:pt x="6982" y="394287"/>
                    </a:moveTo>
                    <a:cubicBezTo>
                      <a:pt x="6982" y="400210"/>
                      <a:pt x="6982" y="406222"/>
                      <a:pt x="6982" y="411968"/>
                    </a:cubicBezTo>
                    <a:cubicBezTo>
                      <a:pt x="6982" y="413630"/>
                      <a:pt x="8325" y="414974"/>
                      <a:pt x="9987" y="414974"/>
                    </a:cubicBezTo>
                    <a:cubicBezTo>
                      <a:pt x="11649" y="414974"/>
                      <a:pt x="12993" y="413630"/>
                      <a:pt x="12993" y="411968"/>
                    </a:cubicBezTo>
                    <a:cubicBezTo>
                      <a:pt x="12993" y="405957"/>
                      <a:pt x="12993" y="400034"/>
                      <a:pt x="12993" y="394287"/>
                    </a:cubicBezTo>
                    <a:cubicBezTo>
                      <a:pt x="12993" y="392625"/>
                      <a:pt x="11649" y="391282"/>
                      <a:pt x="9987" y="391282"/>
                    </a:cubicBezTo>
                    <a:cubicBezTo>
                      <a:pt x="8325" y="391282"/>
                      <a:pt x="6982" y="392625"/>
                      <a:pt x="6982" y="394287"/>
                    </a:cubicBezTo>
                    <a:close/>
                    <a:moveTo>
                      <a:pt x="6274" y="358926"/>
                    </a:moveTo>
                    <a:cubicBezTo>
                      <a:pt x="6274" y="364849"/>
                      <a:pt x="6274" y="370860"/>
                      <a:pt x="6274" y="376607"/>
                    </a:cubicBezTo>
                    <a:cubicBezTo>
                      <a:pt x="6318" y="378268"/>
                      <a:pt x="7706" y="379568"/>
                      <a:pt x="9368" y="379524"/>
                    </a:cubicBezTo>
                    <a:cubicBezTo>
                      <a:pt x="9368" y="379524"/>
                      <a:pt x="9368" y="379524"/>
                      <a:pt x="9368" y="379524"/>
                    </a:cubicBezTo>
                    <a:cubicBezTo>
                      <a:pt x="10977" y="379480"/>
                      <a:pt x="12241" y="378127"/>
                      <a:pt x="12197" y="376518"/>
                    </a:cubicBezTo>
                    <a:cubicBezTo>
                      <a:pt x="12197" y="376518"/>
                      <a:pt x="12197" y="376518"/>
                      <a:pt x="12197" y="376518"/>
                    </a:cubicBezTo>
                    <a:cubicBezTo>
                      <a:pt x="12197" y="370507"/>
                      <a:pt x="12197" y="364583"/>
                      <a:pt x="12197" y="358837"/>
                    </a:cubicBezTo>
                    <a:cubicBezTo>
                      <a:pt x="12153" y="357228"/>
                      <a:pt x="10800" y="355964"/>
                      <a:pt x="9192" y="356008"/>
                    </a:cubicBezTo>
                    <a:cubicBezTo>
                      <a:pt x="9192" y="356008"/>
                      <a:pt x="9192" y="356008"/>
                      <a:pt x="9192" y="356008"/>
                    </a:cubicBezTo>
                    <a:cubicBezTo>
                      <a:pt x="8025" y="355690"/>
                      <a:pt x="6778" y="356150"/>
                      <a:pt x="6097" y="357157"/>
                    </a:cubicBezTo>
                    <a:close/>
                    <a:moveTo>
                      <a:pt x="5479" y="323564"/>
                    </a:moveTo>
                    <a:cubicBezTo>
                      <a:pt x="5479" y="329487"/>
                      <a:pt x="5479" y="335498"/>
                      <a:pt x="5479" y="341245"/>
                    </a:cubicBezTo>
                    <a:cubicBezTo>
                      <a:pt x="5479" y="342907"/>
                      <a:pt x="6822" y="344250"/>
                      <a:pt x="8484" y="344250"/>
                    </a:cubicBezTo>
                    <a:cubicBezTo>
                      <a:pt x="10146" y="344250"/>
                      <a:pt x="11490" y="342907"/>
                      <a:pt x="11490" y="341245"/>
                    </a:cubicBezTo>
                    <a:cubicBezTo>
                      <a:pt x="11490" y="335233"/>
                      <a:pt x="11490" y="329310"/>
                      <a:pt x="11048" y="323564"/>
                    </a:cubicBezTo>
                    <a:cubicBezTo>
                      <a:pt x="10951" y="321937"/>
                      <a:pt x="9580" y="320682"/>
                      <a:pt x="7954" y="320735"/>
                    </a:cubicBezTo>
                    <a:cubicBezTo>
                      <a:pt x="7008" y="320496"/>
                      <a:pt x="6009" y="320761"/>
                      <a:pt x="5302" y="321442"/>
                    </a:cubicBezTo>
                    <a:close/>
                    <a:moveTo>
                      <a:pt x="4594" y="288202"/>
                    </a:moveTo>
                    <a:cubicBezTo>
                      <a:pt x="4594" y="294125"/>
                      <a:pt x="4594" y="300048"/>
                      <a:pt x="4594" y="305883"/>
                    </a:cubicBezTo>
                    <a:cubicBezTo>
                      <a:pt x="4639" y="307509"/>
                      <a:pt x="5974" y="308800"/>
                      <a:pt x="7600" y="308800"/>
                    </a:cubicBezTo>
                    <a:cubicBezTo>
                      <a:pt x="9262" y="308756"/>
                      <a:pt x="10562" y="307368"/>
                      <a:pt x="10518" y="305706"/>
                    </a:cubicBezTo>
                    <a:cubicBezTo>
                      <a:pt x="10518" y="305706"/>
                      <a:pt x="10518" y="305706"/>
                      <a:pt x="10518" y="305706"/>
                    </a:cubicBezTo>
                    <a:cubicBezTo>
                      <a:pt x="10518" y="299783"/>
                      <a:pt x="10518" y="293860"/>
                      <a:pt x="10076" y="288025"/>
                    </a:cubicBezTo>
                    <a:cubicBezTo>
                      <a:pt x="10031" y="286398"/>
                      <a:pt x="8697" y="285108"/>
                      <a:pt x="7070" y="285108"/>
                    </a:cubicBezTo>
                    <a:cubicBezTo>
                      <a:pt x="6142" y="284878"/>
                      <a:pt x="5152" y="285108"/>
                      <a:pt x="4418" y="285726"/>
                    </a:cubicBezTo>
                    <a:close/>
                    <a:moveTo>
                      <a:pt x="3710" y="252840"/>
                    </a:moveTo>
                    <a:cubicBezTo>
                      <a:pt x="3710" y="258763"/>
                      <a:pt x="3710" y="264774"/>
                      <a:pt x="4153" y="270521"/>
                    </a:cubicBezTo>
                    <a:cubicBezTo>
                      <a:pt x="4197" y="272147"/>
                      <a:pt x="5532" y="273438"/>
                      <a:pt x="7158" y="273438"/>
                    </a:cubicBezTo>
                    <a:cubicBezTo>
                      <a:pt x="8820" y="273394"/>
                      <a:pt x="10120" y="272006"/>
                      <a:pt x="10076" y="270344"/>
                    </a:cubicBezTo>
                    <a:cubicBezTo>
                      <a:pt x="10076" y="270344"/>
                      <a:pt x="10076" y="270344"/>
                      <a:pt x="10076" y="270344"/>
                    </a:cubicBezTo>
                    <a:cubicBezTo>
                      <a:pt x="10076" y="264421"/>
                      <a:pt x="10076" y="258498"/>
                      <a:pt x="9634" y="252663"/>
                    </a:cubicBezTo>
                    <a:cubicBezTo>
                      <a:pt x="9916" y="251027"/>
                      <a:pt x="8820" y="249472"/>
                      <a:pt x="7185" y="249189"/>
                    </a:cubicBezTo>
                    <a:cubicBezTo>
                      <a:pt x="5549" y="248906"/>
                      <a:pt x="3993" y="250002"/>
                      <a:pt x="3710" y="251637"/>
                    </a:cubicBezTo>
                    <a:cubicBezTo>
                      <a:pt x="3649" y="251973"/>
                      <a:pt x="3649" y="252327"/>
                      <a:pt x="3710" y="252663"/>
                    </a:cubicBezTo>
                    <a:close/>
                    <a:moveTo>
                      <a:pt x="2827" y="217478"/>
                    </a:moveTo>
                    <a:cubicBezTo>
                      <a:pt x="2827" y="223401"/>
                      <a:pt x="2827" y="229324"/>
                      <a:pt x="3268" y="235159"/>
                    </a:cubicBezTo>
                    <a:cubicBezTo>
                      <a:pt x="3366" y="236794"/>
                      <a:pt x="4718" y="238076"/>
                      <a:pt x="6363" y="238076"/>
                    </a:cubicBezTo>
                    <a:cubicBezTo>
                      <a:pt x="7989" y="237979"/>
                      <a:pt x="9245" y="236609"/>
                      <a:pt x="9192" y="234982"/>
                    </a:cubicBezTo>
                    <a:cubicBezTo>
                      <a:pt x="9192" y="229059"/>
                      <a:pt x="9192" y="223048"/>
                      <a:pt x="9192" y="217301"/>
                    </a:cubicBezTo>
                    <a:cubicBezTo>
                      <a:pt x="9147" y="215639"/>
                      <a:pt x="7759" y="214340"/>
                      <a:pt x="6097" y="214384"/>
                    </a:cubicBezTo>
                    <a:cubicBezTo>
                      <a:pt x="6097" y="214384"/>
                      <a:pt x="6097" y="214384"/>
                      <a:pt x="6097" y="214384"/>
                    </a:cubicBezTo>
                    <a:cubicBezTo>
                      <a:pt x="5072" y="213659"/>
                      <a:pt x="3710" y="213624"/>
                      <a:pt x="2650" y="214295"/>
                    </a:cubicBezTo>
                    <a:close/>
                    <a:moveTo>
                      <a:pt x="2119" y="182116"/>
                    </a:moveTo>
                    <a:cubicBezTo>
                      <a:pt x="2119" y="188128"/>
                      <a:pt x="2119" y="194051"/>
                      <a:pt x="2119" y="199797"/>
                    </a:cubicBezTo>
                    <a:cubicBezTo>
                      <a:pt x="2163" y="201424"/>
                      <a:pt x="3498" y="202714"/>
                      <a:pt x="5125" y="202714"/>
                    </a:cubicBezTo>
                    <a:cubicBezTo>
                      <a:pt x="6787" y="202670"/>
                      <a:pt x="8087" y="201282"/>
                      <a:pt x="8042" y="199620"/>
                    </a:cubicBezTo>
                    <a:cubicBezTo>
                      <a:pt x="8042" y="199620"/>
                      <a:pt x="8042" y="199620"/>
                      <a:pt x="8042" y="199620"/>
                    </a:cubicBezTo>
                    <a:cubicBezTo>
                      <a:pt x="8042" y="193697"/>
                      <a:pt x="8042" y="187686"/>
                      <a:pt x="8042" y="181939"/>
                    </a:cubicBezTo>
                    <a:cubicBezTo>
                      <a:pt x="8325" y="180304"/>
                      <a:pt x="7229" y="178748"/>
                      <a:pt x="5594" y="178465"/>
                    </a:cubicBezTo>
                    <a:cubicBezTo>
                      <a:pt x="3958" y="178182"/>
                      <a:pt x="2402" y="179278"/>
                      <a:pt x="2119" y="180914"/>
                    </a:cubicBezTo>
                    <a:cubicBezTo>
                      <a:pt x="2057" y="181250"/>
                      <a:pt x="2057" y="181603"/>
                      <a:pt x="2119" y="181939"/>
                    </a:cubicBezTo>
                    <a:close/>
                    <a:moveTo>
                      <a:pt x="1412" y="146754"/>
                    </a:moveTo>
                    <a:cubicBezTo>
                      <a:pt x="1412" y="152766"/>
                      <a:pt x="1412" y="158689"/>
                      <a:pt x="1412" y="164435"/>
                    </a:cubicBezTo>
                    <a:cubicBezTo>
                      <a:pt x="1359" y="166000"/>
                      <a:pt x="2588" y="167308"/>
                      <a:pt x="4144" y="167352"/>
                    </a:cubicBezTo>
                    <a:cubicBezTo>
                      <a:pt x="4232" y="167361"/>
                      <a:pt x="4329" y="167361"/>
                      <a:pt x="4418" y="167352"/>
                    </a:cubicBezTo>
                    <a:cubicBezTo>
                      <a:pt x="6044" y="167308"/>
                      <a:pt x="7335" y="165973"/>
                      <a:pt x="7335" y="164347"/>
                    </a:cubicBezTo>
                    <a:cubicBezTo>
                      <a:pt x="7335" y="158423"/>
                      <a:pt x="7335" y="152412"/>
                      <a:pt x="7335" y="146666"/>
                    </a:cubicBezTo>
                    <a:cubicBezTo>
                      <a:pt x="7618" y="145030"/>
                      <a:pt x="6522" y="143474"/>
                      <a:pt x="4886" y="143191"/>
                    </a:cubicBezTo>
                    <a:cubicBezTo>
                      <a:pt x="3251" y="142909"/>
                      <a:pt x="1695" y="144005"/>
                      <a:pt x="1412" y="145640"/>
                    </a:cubicBezTo>
                    <a:cubicBezTo>
                      <a:pt x="1350" y="145976"/>
                      <a:pt x="1350" y="146330"/>
                      <a:pt x="1412" y="146666"/>
                    </a:cubicBezTo>
                    <a:close/>
                    <a:moveTo>
                      <a:pt x="793" y="111392"/>
                    </a:moveTo>
                    <a:lnTo>
                      <a:pt x="793" y="129073"/>
                    </a:lnTo>
                    <a:cubicBezTo>
                      <a:pt x="837" y="130700"/>
                      <a:pt x="2172" y="131991"/>
                      <a:pt x="3799" y="131991"/>
                    </a:cubicBezTo>
                    <a:cubicBezTo>
                      <a:pt x="5461" y="131991"/>
                      <a:pt x="6805" y="130647"/>
                      <a:pt x="6805" y="128985"/>
                    </a:cubicBezTo>
                    <a:cubicBezTo>
                      <a:pt x="6805" y="123062"/>
                      <a:pt x="6805" y="117050"/>
                      <a:pt x="6805" y="111304"/>
                    </a:cubicBezTo>
                    <a:cubicBezTo>
                      <a:pt x="6858" y="109739"/>
                      <a:pt x="5629" y="108431"/>
                      <a:pt x="4073" y="108387"/>
                    </a:cubicBezTo>
                    <a:cubicBezTo>
                      <a:pt x="3984" y="108378"/>
                      <a:pt x="3887" y="108378"/>
                      <a:pt x="3799" y="108387"/>
                    </a:cubicBezTo>
                    <a:cubicBezTo>
                      <a:pt x="3145" y="107299"/>
                      <a:pt x="1854" y="106760"/>
                      <a:pt x="616" y="107060"/>
                    </a:cubicBezTo>
                    <a:close/>
                    <a:moveTo>
                      <a:pt x="351" y="76031"/>
                    </a:moveTo>
                    <a:cubicBezTo>
                      <a:pt x="351" y="82042"/>
                      <a:pt x="351" y="87965"/>
                      <a:pt x="351" y="93711"/>
                    </a:cubicBezTo>
                    <a:cubicBezTo>
                      <a:pt x="395" y="95338"/>
                      <a:pt x="1730" y="96629"/>
                      <a:pt x="3357" y="96629"/>
                    </a:cubicBezTo>
                    <a:cubicBezTo>
                      <a:pt x="4966" y="96629"/>
                      <a:pt x="6274" y="95320"/>
                      <a:pt x="6274" y="93711"/>
                    </a:cubicBezTo>
                    <a:cubicBezTo>
                      <a:pt x="6274" y="93685"/>
                      <a:pt x="6274" y="93649"/>
                      <a:pt x="6274" y="93623"/>
                    </a:cubicBezTo>
                    <a:cubicBezTo>
                      <a:pt x="6274" y="87611"/>
                      <a:pt x="6274" y="81688"/>
                      <a:pt x="6274" y="75942"/>
                    </a:cubicBezTo>
                    <a:cubicBezTo>
                      <a:pt x="6274" y="74280"/>
                      <a:pt x="4930" y="72936"/>
                      <a:pt x="3268" y="72936"/>
                    </a:cubicBezTo>
                    <a:cubicBezTo>
                      <a:pt x="2712" y="71769"/>
                      <a:pt x="1456" y="71088"/>
                      <a:pt x="174" y="71257"/>
                    </a:cubicBezTo>
                    <a:close/>
                    <a:moveTo>
                      <a:pt x="351" y="40669"/>
                    </a:moveTo>
                    <a:cubicBezTo>
                      <a:pt x="351" y="46592"/>
                      <a:pt x="351" y="52603"/>
                      <a:pt x="351" y="58350"/>
                    </a:cubicBezTo>
                    <a:cubicBezTo>
                      <a:pt x="351" y="60011"/>
                      <a:pt x="1695" y="61355"/>
                      <a:pt x="3357" y="61355"/>
                    </a:cubicBezTo>
                    <a:cubicBezTo>
                      <a:pt x="4984" y="61311"/>
                      <a:pt x="6274" y="59976"/>
                      <a:pt x="6274" y="58350"/>
                    </a:cubicBezTo>
                    <a:cubicBezTo>
                      <a:pt x="6274" y="52338"/>
                      <a:pt x="6274" y="46415"/>
                      <a:pt x="6274" y="40669"/>
                    </a:cubicBezTo>
                    <a:cubicBezTo>
                      <a:pt x="6274" y="39006"/>
                      <a:pt x="4930" y="37663"/>
                      <a:pt x="3268" y="37663"/>
                    </a:cubicBezTo>
                    <a:cubicBezTo>
                      <a:pt x="1607" y="37663"/>
                      <a:pt x="263" y="39006"/>
                      <a:pt x="263" y="40669"/>
                    </a:cubicBezTo>
                    <a:close/>
                    <a:moveTo>
                      <a:pt x="351" y="4865"/>
                    </a:moveTo>
                    <a:cubicBezTo>
                      <a:pt x="351" y="10876"/>
                      <a:pt x="351" y="16799"/>
                      <a:pt x="351" y="22545"/>
                    </a:cubicBezTo>
                    <a:cubicBezTo>
                      <a:pt x="351" y="24155"/>
                      <a:pt x="1659" y="25463"/>
                      <a:pt x="3268" y="25463"/>
                    </a:cubicBezTo>
                    <a:cubicBezTo>
                      <a:pt x="4930" y="25463"/>
                      <a:pt x="6274" y="24119"/>
                      <a:pt x="6274" y="22457"/>
                    </a:cubicBezTo>
                    <a:lnTo>
                      <a:pt x="6274" y="4776"/>
                    </a:lnTo>
                    <a:cubicBezTo>
                      <a:pt x="6230" y="3149"/>
                      <a:pt x="4895" y="1859"/>
                      <a:pt x="3268" y="1859"/>
                    </a:cubicBezTo>
                    <a:cubicBezTo>
                      <a:pt x="2835" y="329"/>
                      <a:pt x="1288" y="-599"/>
                      <a:pt x="-268" y="-263"/>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7" name="任意多边形: 形状 109"/>
              <p:cNvSpPr/>
              <p:nvPr/>
            </p:nvSpPr>
            <p:spPr>
              <a:xfrm>
                <a:off x="838122" y="5997108"/>
                <a:ext cx="29350" cy="219563"/>
              </a:xfrm>
              <a:custGeom>
                <a:avLst/>
                <a:gdLst>
                  <a:gd name="connsiteX0" fmla="*/ 32983 w 39980"/>
                  <a:gd name="connsiteY0" fmla="*/ 286097 h 299084"/>
                  <a:gd name="connsiteX1" fmla="*/ 33779 w 39980"/>
                  <a:gd name="connsiteY1" fmla="*/ 296087 h 299084"/>
                  <a:gd name="connsiteX2" fmla="*/ 37049 w 39980"/>
                  <a:gd name="connsiteY2" fmla="*/ 298739 h 299084"/>
                  <a:gd name="connsiteX3" fmla="*/ 39702 w 39980"/>
                  <a:gd name="connsiteY3" fmla="*/ 295583 h 299084"/>
                  <a:gd name="connsiteX4" fmla="*/ 39702 w 39980"/>
                  <a:gd name="connsiteY4" fmla="*/ 295557 h 299084"/>
                  <a:gd name="connsiteX5" fmla="*/ 38906 w 39980"/>
                  <a:gd name="connsiteY5" fmla="*/ 285567 h 299084"/>
                  <a:gd name="connsiteX6" fmla="*/ 35635 w 39980"/>
                  <a:gd name="connsiteY6" fmla="*/ 282826 h 299084"/>
                  <a:gd name="connsiteX7" fmla="*/ 32983 w 39980"/>
                  <a:gd name="connsiteY7" fmla="*/ 286097 h 299084"/>
                  <a:gd name="connsiteX8" fmla="*/ 30066 w 39980"/>
                  <a:gd name="connsiteY8" fmla="*/ 250735 h 299084"/>
                  <a:gd name="connsiteX9" fmla="*/ 31480 w 39980"/>
                  <a:gd name="connsiteY9" fmla="*/ 268416 h 299084"/>
                  <a:gd name="connsiteX10" fmla="*/ 34663 w 39980"/>
                  <a:gd name="connsiteY10" fmla="*/ 271157 h 299084"/>
                  <a:gd name="connsiteX11" fmla="*/ 37412 w 39980"/>
                  <a:gd name="connsiteY11" fmla="*/ 268080 h 299084"/>
                  <a:gd name="connsiteX12" fmla="*/ 37403 w 39980"/>
                  <a:gd name="connsiteY12" fmla="*/ 267974 h 299084"/>
                  <a:gd name="connsiteX13" fmla="*/ 36077 w 39980"/>
                  <a:gd name="connsiteY13" fmla="*/ 250293 h 299084"/>
                  <a:gd name="connsiteX14" fmla="*/ 32806 w 39980"/>
                  <a:gd name="connsiteY14" fmla="*/ 247553 h 299084"/>
                  <a:gd name="connsiteX15" fmla="*/ 30066 w 39980"/>
                  <a:gd name="connsiteY15" fmla="*/ 250824 h 299084"/>
                  <a:gd name="connsiteX16" fmla="*/ 27413 w 39980"/>
                  <a:gd name="connsiteY16" fmla="*/ 215373 h 299084"/>
                  <a:gd name="connsiteX17" fmla="*/ 28740 w 39980"/>
                  <a:gd name="connsiteY17" fmla="*/ 233054 h 299084"/>
                  <a:gd name="connsiteX18" fmla="*/ 31816 w 39980"/>
                  <a:gd name="connsiteY18" fmla="*/ 235804 h 299084"/>
                  <a:gd name="connsiteX19" fmla="*/ 31922 w 39980"/>
                  <a:gd name="connsiteY19" fmla="*/ 235795 h 299084"/>
                  <a:gd name="connsiteX20" fmla="*/ 34680 w 39980"/>
                  <a:gd name="connsiteY20" fmla="*/ 232904 h 299084"/>
                  <a:gd name="connsiteX21" fmla="*/ 34663 w 39980"/>
                  <a:gd name="connsiteY21" fmla="*/ 232612 h 299084"/>
                  <a:gd name="connsiteX22" fmla="*/ 33337 w 39980"/>
                  <a:gd name="connsiteY22" fmla="*/ 214932 h 299084"/>
                  <a:gd name="connsiteX23" fmla="*/ 30260 w 39980"/>
                  <a:gd name="connsiteY23" fmla="*/ 212182 h 299084"/>
                  <a:gd name="connsiteX24" fmla="*/ 30154 w 39980"/>
                  <a:gd name="connsiteY24" fmla="*/ 212191 h 299084"/>
                  <a:gd name="connsiteX25" fmla="*/ 27396 w 39980"/>
                  <a:gd name="connsiteY25" fmla="*/ 215082 h 299084"/>
                  <a:gd name="connsiteX26" fmla="*/ 27413 w 39980"/>
                  <a:gd name="connsiteY26" fmla="*/ 215373 h 299084"/>
                  <a:gd name="connsiteX27" fmla="*/ 24585 w 39980"/>
                  <a:gd name="connsiteY27" fmla="*/ 180012 h 299084"/>
                  <a:gd name="connsiteX28" fmla="*/ 25999 w 39980"/>
                  <a:gd name="connsiteY28" fmla="*/ 197692 h 299084"/>
                  <a:gd name="connsiteX29" fmla="*/ 29182 w 39980"/>
                  <a:gd name="connsiteY29" fmla="*/ 200433 h 299084"/>
                  <a:gd name="connsiteX30" fmla="*/ 31922 w 39980"/>
                  <a:gd name="connsiteY30" fmla="*/ 197189 h 299084"/>
                  <a:gd name="connsiteX31" fmla="*/ 31922 w 39980"/>
                  <a:gd name="connsiteY31" fmla="*/ 197162 h 299084"/>
                  <a:gd name="connsiteX32" fmla="*/ 30508 w 39980"/>
                  <a:gd name="connsiteY32" fmla="*/ 179481 h 299084"/>
                  <a:gd name="connsiteX33" fmla="*/ 28059 w 39980"/>
                  <a:gd name="connsiteY33" fmla="*/ 176007 h 299084"/>
                  <a:gd name="connsiteX34" fmla="*/ 24585 w 39980"/>
                  <a:gd name="connsiteY34" fmla="*/ 178456 h 299084"/>
                  <a:gd name="connsiteX35" fmla="*/ 24585 w 39980"/>
                  <a:gd name="connsiteY35" fmla="*/ 179481 h 299084"/>
                  <a:gd name="connsiteX36" fmla="*/ 21402 w 39980"/>
                  <a:gd name="connsiteY36" fmla="*/ 144650 h 299084"/>
                  <a:gd name="connsiteX37" fmla="*/ 23082 w 39980"/>
                  <a:gd name="connsiteY37" fmla="*/ 162331 h 299084"/>
                  <a:gd name="connsiteX38" fmla="*/ 26264 w 39980"/>
                  <a:gd name="connsiteY38" fmla="*/ 165071 h 299084"/>
                  <a:gd name="connsiteX39" fmla="*/ 29005 w 39980"/>
                  <a:gd name="connsiteY39" fmla="*/ 161800 h 299084"/>
                  <a:gd name="connsiteX40" fmla="*/ 27325 w 39980"/>
                  <a:gd name="connsiteY40" fmla="*/ 144119 h 299084"/>
                  <a:gd name="connsiteX41" fmla="*/ 23701 w 39980"/>
                  <a:gd name="connsiteY41" fmla="*/ 141900 h 299084"/>
                  <a:gd name="connsiteX42" fmla="*/ 21402 w 39980"/>
                  <a:gd name="connsiteY42" fmla="*/ 144650 h 299084"/>
                  <a:gd name="connsiteX43" fmla="*/ 17601 w 39980"/>
                  <a:gd name="connsiteY43" fmla="*/ 109288 h 299084"/>
                  <a:gd name="connsiteX44" fmla="*/ 19546 w 39980"/>
                  <a:gd name="connsiteY44" fmla="*/ 126969 h 299084"/>
                  <a:gd name="connsiteX45" fmla="*/ 22816 w 39980"/>
                  <a:gd name="connsiteY45" fmla="*/ 129621 h 299084"/>
                  <a:gd name="connsiteX46" fmla="*/ 25468 w 39980"/>
                  <a:gd name="connsiteY46" fmla="*/ 126350 h 299084"/>
                  <a:gd name="connsiteX47" fmla="*/ 23435 w 39980"/>
                  <a:gd name="connsiteY47" fmla="*/ 108669 h 299084"/>
                  <a:gd name="connsiteX48" fmla="*/ 20164 w 39980"/>
                  <a:gd name="connsiteY48" fmla="*/ 106105 h 299084"/>
                  <a:gd name="connsiteX49" fmla="*/ 17601 w 39980"/>
                  <a:gd name="connsiteY49" fmla="*/ 108227 h 299084"/>
                  <a:gd name="connsiteX50" fmla="*/ 12827 w 39980"/>
                  <a:gd name="connsiteY50" fmla="*/ 73926 h 299084"/>
                  <a:gd name="connsiteX51" fmla="*/ 15302 w 39980"/>
                  <a:gd name="connsiteY51" fmla="*/ 91607 h 299084"/>
                  <a:gd name="connsiteX52" fmla="*/ 18661 w 39980"/>
                  <a:gd name="connsiteY52" fmla="*/ 94171 h 299084"/>
                  <a:gd name="connsiteX53" fmla="*/ 21225 w 39980"/>
                  <a:gd name="connsiteY53" fmla="*/ 90811 h 299084"/>
                  <a:gd name="connsiteX54" fmla="*/ 18750 w 39980"/>
                  <a:gd name="connsiteY54" fmla="*/ 73130 h 299084"/>
                  <a:gd name="connsiteX55" fmla="*/ 15302 w 39980"/>
                  <a:gd name="connsiteY55" fmla="*/ 70655 h 299084"/>
                  <a:gd name="connsiteX56" fmla="*/ 12827 w 39980"/>
                  <a:gd name="connsiteY56" fmla="*/ 72954 h 299084"/>
                  <a:gd name="connsiteX57" fmla="*/ 6992 w 39980"/>
                  <a:gd name="connsiteY57" fmla="*/ 38564 h 299084"/>
                  <a:gd name="connsiteX58" fmla="*/ 10086 w 39980"/>
                  <a:gd name="connsiteY58" fmla="*/ 56245 h 299084"/>
                  <a:gd name="connsiteX59" fmla="*/ 13490 w 39980"/>
                  <a:gd name="connsiteY59" fmla="*/ 58676 h 299084"/>
                  <a:gd name="connsiteX60" fmla="*/ 15921 w 39980"/>
                  <a:gd name="connsiteY60" fmla="*/ 55273 h 299084"/>
                  <a:gd name="connsiteX61" fmla="*/ 12827 w 39980"/>
                  <a:gd name="connsiteY61" fmla="*/ 37592 h 299084"/>
                  <a:gd name="connsiteX62" fmla="*/ 9379 w 39980"/>
                  <a:gd name="connsiteY62" fmla="*/ 35116 h 299084"/>
                  <a:gd name="connsiteX63" fmla="*/ 6992 w 39980"/>
                  <a:gd name="connsiteY63" fmla="*/ 37857 h 299084"/>
                  <a:gd name="connsiteX64" fmla="*/ -257 w 39980"/>
                  <a:gd name="connsiteY64" fmla="*/ 3202 h 299084"/>
                  <a:gd name="connsiteX65" fmla="*/ 3544 w 39980"/>
                  <a:gd name="connsiteY65" fmla="*/ 20883 h 299084"/>
                  <a:gd name="connsiteX66" fmla="*/ 7372 w 39980"/>
                  <a:gd name="connsiteY66" fmla="*/ 22740 h 299084"/>
                  <a:gd name="connsiteX67" fmla="*/ 9379 w 39980"/>
                  <a:gd name="connsiteY67" fmla="*/ 19646 h 299084"/>
                  <a:gd name="connsiteX68" fmla="*/ 5577 w 39980"/>
                  <a:gd name="connsiteY68" fmla="*/ 1965 h 299084"/>
                  <a:gd name="connsiteX69" fmla="*/ 2103 w 39980"/>
                  <a:gd name="connsiteY69" fmla="*/ -263 h 299084"/>
                  <a:gd name="connsiteX70" fmla="*/ 2041 w 39980"/>
                  <a:gd name="connsiteY70" fmla="*/ -246 h 299084"/>
                  <a:gd name="connsiteX71" fmla="*/ -257 w 39980"/>
                  <a:gd name="connsiteY71" fmla="*/ 2937 h 299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980" h="299084">
                    <a:moveTo>
                      <a:pt x="32983" y="286097"/>
                    </a:moveTo>
                    <a:lnTo>
                      <a:pt x="33779" y="296087"/>
                    </a:lnTo>
                    <a:cubicBezTo>
                      <a:pt x="33964" y="297714"/>
                      <a:pt x="35423" y="298898"/>
                      <a:pt x="37049" y="298739"/>
                    </a:cubicBezTo>
                    <a:cubicBezTo>
                      <a:pt x="38658" y="298598"/>
                      <a:pt x="39843" y="297183"/>
                      <a:pt x="39702" y="295583"/>
                    </a:cubicBezTo>
                    <a:cubicBezTo>
                      <a:pt x="39702" y="295574"/>
                      <a:pt x="39702" y="295565"/>
                      <a:pt x="39702" y="295557"/>
                    </a:cubicBezTo>
                    <a:lnTo>
                      <a:pt x="38906" y="285567"/>
                    </a:lnTo>
                    <a:cubicBezTo>
                      <a:pt x="38721" y="283931"/>
                      <a:pt x="37279" y="282720"/>
                      <a:pt x="35635" y="282826"/>
                    </a:cubicBezTo>
                    <a:cubicBezTo>
                      <a:pt x="34008" y="283012"/>
                      <a:pt x="32824" y="284471"/>
                      <a:pt x="32983" y="286097"/>
                    </a:cubicBezTo>
                    <a:close/>
                    <a:moveTo>
                      <a:pt x="30066" y="250735"/>
                    </a:moveTo>
                    <a:cubicBezTo>
                      <a:pt x="30596" y="256659"/>
                      <a:pt x="31038" y="262493"/>
                      <a:pt x="31480" y="268416"/>
                    </a:cubicBezTo>
                    <a:cubicBezTo>
                      <a:pt x="31622" y="270043"/>
                      <a:pt x="33036" y="271263"/>
                      <a:pt x="34663" y="271157"/>
                    </a:cubicBezTo>
                    <a:cubicBezTo>
                      <a:pt x="36272" y="271069"/>
                      <a:pt x="37501" y="269689"/>
                      <a:pt x="37412" y="268080"/>
                    </a:cubicBezTo>
                    <a:cubicBezTo>
                      <a:pt x="37412" y="268045"/>
                      <a:pt x="37403" y="268010"/>
                      <a:pt x="37403" y="267974"/>
                    </a:cubicBezTo>
                    <a:lnTo>
                      <a:pt x="36077" y="250293"/>
                    </a:lnTo>
                    <a:cubicBezTo>
                      <a:pt x="35927" y="248631"/>
                      <a:pt x="34468" y="247403"/>
                      <a:pt x="32806" y="247553"/>
                    </a:cubicBezTo>
                    <a:cubicBezTo>
                      <a:pt x="31144" y="247703"/>
                      <a:pt x="29915" y="249162"/>
                      <a:pt x="30066" y="250824"/>
                    </a:cubicBezTo>
                    <a:close/>
                    <a:moveTo>
                      <a:pt x="27413" y="215373"/>
                    </a:moveTo>
                    <a:lnTo>
                      <a:pt x="28740" y="233054"/>
                    </a:lnTo>
                    <a:cubicBezTo>
                      <a:pt x="28828" y="234663"/>
                      <a:pt x="30207" y="235892"/>
                      <a:pt x="31816" y="235804"/>
                    </a:cubicBezTo>
                    <a:cubicBezTo>
                      <a:pt x="31851" y="235804"/>
                      <a:pt x="31887" y="235795"/>
                      <a:pt x="31922" y="235795"/>
                    </a:cubicBezTo>
                    <a:cubicBezTo>
                      <a:pt x="33487" y="235760"/>
                      <a:pt x="34724" y="234460"/>
                      <a:pt x="34680" y="232904"/>
                    </a:cubicBezTo>
                    <a:cubicBezTo>
                      <a:pt x="34680" y="232807"/>
                      <a:pt x="34672" y="232710"/>
                      <a:pt x="34663" y="232612"/>
                    </a:cubicBezTo>
                    <a:cubicBezTo>
                      <a:pt x="34663" y="226689"/>
                      <a:pt x="33779" y="220678"/>
                      <a:pt x="33337" y="214932"/>
                    </a:cubicBezTo>
                    <a:cubicBezTo>
                      <a:pt x="33248" y="213322"/>
                      <a:pt x="31869" y="212094"/>
                      <a:pt x="30260" y="212182"/>
                    </a:cubicBezTo>
                    <a:cubicBezTo>
                      <a:pt x="30225" y="212182"/>
                      <a:pt x="30190" y="212191"/>
                      <a:pt x="30154" y="212191"/>
                    </a:cubicBezTo>
                    <a:cubicBezTo>
                      <a:pt x="28589" y="212226"/>
                      <a:pt x="27352" y="213526"/>
                      <a:pt x="27396" y="215082"/>
                    </a:cubicBezTo>
                    <a:cubicBezTo>
                      <a:pt x="27396" y="215179"/>
                      <a:pt x="27405" y="215276"/>
                      <a:pt x="27413" y="215373"/>
                    </a:cubicBezTo>
                    <a:close/>
                    <a:moveTo>
                      <a:pt x="24585" y="180012"/>
                    </a:moveTo>
                    <a:cubicBezTo>
                      <a:pt x="25027" y="185935"/>
                      <a:pt x="25557" y="191858"/>
                      <a:pt x="25999" y="197692"/>
                    </a:cubicBezTo>
                    <a:cubicBezTo>
                      <a:pt x="26185" y="199293"/>
                      <a:pt x="27564" y="200486"/>
                      <a:pt x="29182" y="200433"/>
                    </a:cubicBezTo>
                    <a:cubicBezTo>
                      <a:pt x="30835" y="200292"/>
                      <a:pt x="32063" y="198842"/>
                      <a:pt x="31922" y="197189"/>
                    </a:cubicBezTo>
                    <a:cubicBezTo>
                      <a:pt x="31922" y="197180"/>
                      <a:pt x="31922" y="197171"/>
                      <a:pt x="31922" y="197162"/>
                    </a:cubicBezTo>
                    <a:cubicBezTo>
                      <a:pt x="31922" y="191239"/>
                      <a:pt x="31038" y="185316"/>
                      <a:pt x="30508" y="179481"/>
                    </a:cubicBezTo>
                    <a:cubicBezTo>
                      <a:pt x="30791" y="177846"/>
                      <a:pt x="29694" y="176290"/>
                      <a:pt x="28059" y="176007"/>
                    </a:cubicBezTo>
                    <a:cubicBezTo>
                      <a:pt x="26423" y="175724"/>
                      <a:pt x="24867" y="176820"/>
                      <a:pt x="24585" y="178456"/>
                    </a:cubicBezTo>
                    <a:cubicBezTo>
                      <a:pt x="24523" y="178792"/>
                      <a:pt x="24523" y="179145"/>
                      <a:pt x="24585" y="179481"/>
                    </a:cubicBezTo>
                    <a:close/>
                    <a:moveTo>
                      <a:pt x="21402" y="144650"/>
                    </a:moveTo>
                    <a:cubicBezTo>
                      <a:pt x="21932" y="150573"/>
                      <a:pt x="22551" y="156496"/>
                      <a:pt x="23082" y="162331"/>
                    </a:cubicBezTo>
                    <a:cubicBezTo>
                      <a:pt x="23223" y="163957"/>
                      <a:pt x="24638" y="165177"/>
                      <a:pt x="26264" y="165071"/>
                    </a:cubicBezTo>
                    <a:cubicBezTo>
                      <a:pt x="27900" y="164886"/>
                      <a:pt x="29111" y="163445"/>
                      <a:pt x="29005" y="161800"/>
                    </a:cubicBezTo>
                    <a:cubicBezTo>
                      <a:pt x="28474" y="155877"/>
                      <a:pt x="27856" y="149954"/>
                      <a:pt x="27325" y="144119"/>
                    </a:cubicBezTo>
                    <a:cubicBezTo>
                      <a:pt x="26936" y="142502"/>
                      <a:pt x="25310" y="141511"/>
                      <a:pt x="23701" y="141900"/>
                    </a:cubicBezTo>
                    <a:cubicBezTo>
                      <a:pt x="22410" y="142210"/>
                      <a:pt x="21482" y="143324"/>
                      <a:pt x="21402" y="144650"/>
                    </a:cubicBezTo>
                    <a:close/>
                    <a:moveTo>
                      <a:pt x="17601" y="109288"/>
                    </a:moveTo>
                    <a:cubicBezTo>
                      <a:pt x="18308" y="115211"/>
                      <a:pt x="18927" y="121134"/>
                      <a:pt x="19546" y="126969"/>
                    </a:cubicBezTo>
                    <a:cubicBezTo>
                      <a:pt x="19731" y="128596"/>
                      <a:pt x="21190" y="129780"/>
                      <a:pt x="22816" y="129621"/>
                    </a:cubicBezTo>
                    <a:cubicBezTo>
                      <a:pt x="24443" y="129435"/>
                      <a:pt x="25628" y="127977"/>
                      <a:pt x="25468" y="126350"/>
                    </a:cubicBezTo>
                    <a:cubicBezTo>
                      <a:pt x="24850" y="120338"/>
                      <a:pt x="24142" y="114504"/>
                      <a:pt x="23435" y="108669"/>
                    </a:cubicBezTo>
                    <a:cubicBezTo>
                      <a:pt x="23205" y="107078"/>
                      <a:pt x="21765" y="105946"/>
                      <a:pt x="20164" y="106105"/>
                    </a:cubicBezTo>
                    <a:cubicBezTo>
                      <a:pt x="18944" y="106185"/>
                      <a:pt x="17901" y="107042"/>
                      <a:pt x="17601" y="108227"/>
                    </a:cubicBezTo>
                    <a:close/>
                    <a:moveTo>
                      <a:pt x="12827" y="73926"/>
                    </a:moveTo>
                    <a:cubicBezTo>
                      <a:pt x="13711" y="79849"/>
                      <a:pt x="14506" y="85684"/>
                      <a:pt x="15302" y="91607"/>
                    </a:cubicBezTo>
                    <a:cubicBezTo>
                      <a:pt x="15576" y="93216"/>
                      <a:pt x="17043" y="94330"/>
                      <a:pt x="18661" y="94171"/>
                    </a:cubicBezTo>
                    <a:cubicBezTo>
                      <a:pt x="20288" y="93941"/>
                      <a:pt x="21437" y="92447"/>
                      <a:pt x="21225" y="90811"/>
                    </a:cubicBezTo>
                    <a:cubicBezTo>
                      <a:pt x="20430" y="84888"/>
                      <a:pt x="19634" y="78965"/>
                      <a:pt x="18750" y="73130"/>
                    </a:cubicBezTo>
                    <a:cubicBezTo>
                      <a:pt x="18476" y="71495"/>
                      <a:pt x="16937" y="70390"/>
                      <a:pt x="15302" y="70655"/>
                    </a:cubicBezTo>
                    <a:cubicBezTo>
                      <a:pt x="14082" y="70841"/>
                      <a:pt x="13101" y="71751"/>
                      <a:pt x="12827" y="72954"/>
                    </a:cubicBezTo>
                    <a:close/>
                    <a:moveTo>
                      <a:pt x="6992" y="38564"/>
                    </a:moveTo>
                    <a:cubicBezTo>
                      <a:pt x="8053" y="44399"/>
                      <a:pt x="9025" y="50233"/>
                      <a:pt x="10086" y="56245"/>
                    </a:cubicBezTo>
                    <a:cubicBezTo>
                      <a:pt x="10351" y="57854"/>
                      <a:pt x="11881" y="58942"/>
                      <a:pt x="13490" y="58676"/>
                    </a:cubicBezTo>
                    <a:cubicBezTo>
                      <a:pt x="15099" y="58411"/>
                      <a:pt x="16186" y="56882"/>
                      <a:pt x="15921" y="55273"/>
                    </a:cubicBezTo>
                    <a:cubicBezTo>
                      <a:pt x="14948" y="49438"/>
                      <a:pt x="13887" y="43515"/>
                      <a:pt x="12827" y="37592"/>
                    </a:cubicBezTo>
                    <a:cubicBezTo>
                      <a:pt x="12553" y="35956"/>
                      <a:pt x="11014" y="34851"/>
                      <a:pt x="9379" y="35116"/>
                    </a:cubicBezTo>
                    <a:cubicBezTo>
                      <a:pt x="8044" y="35364"/>
                      <a:pt x="7054" y="36496"/>
                      <a:pt x="6992" y="37857"/>
                    </a:cubicBezTo>
                    <a:close/>
                    <a:moveTo>
                      <a:pt x="-257" y="3202"/>
                    </a:moveTo>
                    <a:cubicBezTo>
                      <a:pt x="1069" y="9037"/>
                      <a:pt x="2306" y="14872"/>
                      <a:pt x="3544" y="20883"/>
                    </a:cubicBezTo>
                    <a:cubicBezTo>
                      <a:pt x="4092" y="22448"/>
                      <a:pt x="5799" y="23279"/>
                      <a:pt x="7372" y="22740"/>
                    </a:cubicBezTo>
                    <a:cubicBezTo>
                      <a:pt x="8663" y="22289"/>
                      <a:pt x="9494" y="21016"/>
                      <a:pt x="9379" y="19646"/>
                    </a:cubicBezTo>
                    <a:cubicBezTo>
                      <a:pt x="8141" y="13899"/>
                      <a:pt x="6904" y="8065"/>
                      <a:pt x="5577" y="1965"/>
                    </a:cubicBezTo>
                    <a:cubicBezTo>
                      <a:pt x="5233" y="391"/>
                      <a:pt x="3677" y="-608"/>
                      <a:pt x="2103" y="-263"/>
                    </a:cubicBezTo>
                    <a:cubicBezTo>
                      <a:pt x="2086" y="-254"/>
                      <a:pt x="2059" y="-254"/>
                      <a:pt x="2041" y="-246"/>
                    </a:cubicBezTo>
                    <a:cubicBezTo>
                      <a:pt x="591" y="99"/>
                      <a:pt x="-381" y="1452"/>
                      <a:pt x="-257" y="2937"/>
                    </a:cubicBezTo>
                    <a:close/>
                  </a:path>
                </a:pathLst>
              </a:custGeom>
              <a:solidFill>
                <a:srgbClr val="185E31"/>
              </a:solidFill>
              <a:ln w="8808"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4" name="文本框 3"/>
          <p:cNvSpPr txBox="1"/>
          <p:nvPr/>
        </p:nvSpPr>
        <p:spPr>
          <a:xfrm>
            <a:off x="1804399" y="623610"/>
            <a:ext cx="9351256" cy="769441"/>
          </a:xfrm>
          <a:prstGeom prst="rect">
            <a:avLst/>
          </a:prstGeom>
          <a:noFill/>
        </p:spPr>
        <p:txBody>
          <a:bodyPr wrap="square" rtlCol="0">
            <a:spAutoFit/>
          </a:bodyPr>
          <a:lstStyle>
            <a:defPPr>
              <a:defRPr lang="zh-CN"/>
            </a:defPPr>
            <a:lvl1pPr>
              <a:defRPr sz="8000" b="1">
                <a:solidFill>
                  <a:schemeClr val="accent3">
                    <a:lumMod val="20000"/>
                    <a:lumOff val="80000"/>
                  </a:schemeClr>
                </a:solidFill>
                <a:effectLst>
                  <a:outerShdw blurRad="50800" dist="38100" dir="5400000" algn="t" rotWithShape="0">
                    <a:srgbClr val="15532B">
                      <a:alpha val="57647"/>
                    </a:srgbClr>
                  </a:outerShdw>
                </a:effectLst>
                <a:latin typeface="微软雅黑" panose="020B0503020204020204" charset="-122"/>
                <a:ea typeface="微软雅黑" panose="020B0503020204020204" charset="-122"/>
              </a:defRPr>
            </a:lvl1pPr>
          </a:lstStyle>
          <a:p>
            <a:r>
              <a:rPr lang="zh-CN" altLang="en-US" sz="4400" dirty="0">
                <a:solidFill>
                  <a:schemeClr val="tx1">
                    <a:lumMod val="95000"/>
                    <a:lumOff val="5000"/>
                  </a:schemeClr>
                </a:solidFill>
                <a:effectLst/>
              </a:rPr>
              <a:t>                   绪论</a:t>
            </a:r>
          </a:p>
        </p:txBody>
      </p:sp>
      <p:sp>
        <p:nvSpPr>
          <p:cNvPr id="2" name="矩形 46083"/>
          <p:cNvSpPr/>
          <p:nvPr/>
        </p:nvSpPr>
        <p:spPr>
          <a:xfrm>
            <a:off x="1049857" y="2136050"/>
            <a:ext cx="4800020" cy="3458845"/>
          </a:xfrm>
          <a:prstGeom prst="rect">
            <a:avLst/>
          </a:prstGeom>
          <a:noFill/>
          <a:ln w="9525">
            <a:noFill/>
          </a:ln>
        </p:spPr>
        <p:txBody>
          <a:bodyPr anchor="t"/>
          <a:lstStyle/>
          <a:p>
            <a:r>
              <a:rPr lang="en-US" altLang="zh-CN" sz="2800" b="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rPr>
              <a:t>    </a:t>
            </a:r>
            <a:r>
              <a:rPr lang="zh-CN" altLang="en-US" sz="2800" b="1" dirty="0">
                <a:solidFill>
                  <a:srgbClr val="FF0000"/>
                </a:solidFill>
                <a:sym typeface="+mn-ea"/>
              </a:rPr>
              <a:t>（二）解剖学的课程特点</a:t>
            </a:r>
          </a:p>
          <a:p>
            <a:r>
              <a:rPr lang="en-US" altLang="zh-CN" sz="2400" b="1" dirty="0">
                <a:sym typeface="+mn-ea"/>
              </a:rPr>
              <a:t>        </a:t>
            </a:r>
          </a:p>
          <a:p>
            <a:r>
              <a:rPr lang="en-US" altLang="zh-CN" sz="2400" b="1" dirty="0">
                <a:sym typeface="+mn-ea"/>
              </a:rPr>
              <a:t>        </a:t>
            </a:r>
            <a:r>
              <a:rPr lang="zh-CN" altLang="en-US" sz="2400" b="1" dirty="0">
                <a:sym typeface="+mn-ea"/>
              </a:rPr>
              <a:t>形态学科</a:t>
            </a:r>
            <a:endParaRPr lang="zh-CN" altLang="en-US" sz="2400" b="1" dirty="0"/>
          </a:p>
          <a:p>
            <a:r>
              <a:rPr lang="en-US" altLang="zh-CN" sz="2400" b="1" dirty="0">
                <a:sym typeface="+mn-ea"/>
              </a:rPr>
              <a:t>        </a:t>
            </a:r>
          </a:p>
          <a:p>
            <a:r>
              <a:rPr lang="en-US" altLang="zh-CN" sz="2400" b="1" dirty="0">
                <a:sym typeface="+mn-ea"/>
              </a:rPr>
              <a:t>        </a:t>
            </a:r>
            <a:r>
              <a:rPr lang="zh-CN" altLang="en-US" sz="2400" b="1" dirty="0">
                <a:sym typeface="+mn-ea"/>
              </a:rPr>
              <a:t>名词多</a:t>
            </a:r>
            <a:endParaRPr lang="zh-CN" altLang="en-US" sz="2400" b="1" dirty="0"/>
          </a:p>
          <a:p>
            <a:endParaRPr lang="zh-CN" altLang="en-US" sz="2400" b="1" dirty="0">
              <a:sym typeface="+mn-ea"/>
            </a:endParaRPr>
          </a:p>
          <a:p>
            <a:r>
              <a:rPr lang="zh-CN" altLang="en-US" sz="2400" b="1" dirty="0">
                <a:sym typeface="+mn-ea"/>
              </a:rPr>
              <a:t> </a:t>
            </a:r>
            <a:r>
              <a:rPr lang="en-US" altLang="zh-CN" sz="2400" b="1" dirty="0">
                <a:sym typeface="+mn-ea"/>
              </a:rPr>
              <a:t>       </a:t>
            </a:r>
            <a:r>
              <a:rPr lang="zh-CN" altLang="en-US" sz="2400" b="1" dirty="0">
                <a:sym typeface="+mn-ea"/>
              </a:rPr>
              <a:t>实训环境气味浓</a:t>
            </a:r>
            <a:endParaRPr lang="zh-CN" altLang="en-US" sz="2400"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sym typeface="+mn-ea"/>
            </a:endParaRP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2I3ZDY2YTM5OWY3NmJlNDNhMzk0ZDRmMzIxYzBkNzYifQ=="/>
  <p:tag name="KSO_WPP_MARK_KEY" val="09b5e79b-b671-438b-b9f0-3fe4536a6c36"/>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252</TotalTime>
  <Words>1105</Words>
  <Application>Microsoft Office PowerPoint</Application>
  <PresentationFormat>宽屏</PresentationFormat>
  <Paragraphs>99</Paragraphs>
  <Slides>19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19</vt:i4>
      </vt:variant>
    </vt:vector>
  </HeadingPairs>
  <TitlesOfParts>
    <vt:vector size="26" baseType="lpstr">
      <vt:lpstr>微软雅黑</vt:lpstr>
      <vt:lpstr>优设字由棒棒体</vt:lpstr>
      <vt:lpstr>Arial</vt:lpstr>
      <vt:lpstr>Arial Black</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洋洋 刘</cp:lastModifiedBy>
  <cp:revision>179</cp:revision>
  <dcterms:created xsi:type="dcterms:W3CDTF">2019-06-19T02:08:00Z</dcterms:created>
  <dcterms:modified xsi:type="dcterms:W3CDTF">2025-04-11T01:39:00Z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2052-12.1.0.15374</vt:lpwstr>
  </property>
  <property fmtid="{D5CDD505-2E9C-101B-9397-08002B2CF9AE}" pid="3" name="ICV">
    <vt:lpwstr>CC9684C5BC3F46DAAEFE3F71075C645E</vt:lpwstr>
  </property>
</Properties>
</file>